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29FAD-AC80-4000-BAEE-55084B297949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F13EF-B10F-45CA-AF4D-870027E9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48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1939-5511-4138-90AB-D4A739BED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24502-060C-4B09-BB85-1FECD037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BB24A-92AA-446D-8469-3868114F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48116-6924-4C63-B114-1FC3C9EC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79B0A-03F8-4F15-A2D2-6AC5A70D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70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EA2B-479D-4632-A764-94BAF52B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806CC-8EC1-4A65-BF3B-021A674D8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28723-DF9A-4D3C-A9CD-4CF77743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B747-CF46-45BD-939E-9690975D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DF17-18AD-4CAC-8115-B211111D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49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6C76E-37FF-4030-AD06-E4FF1748C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4BAE9-37DF-49A3-B7C2-4AAE1D528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4669-E0FD-4E58-B346-3E4EE7CD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9997-4AF2-43EE-8CF0-C8B00D40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938CE-8085-4E99-99AF-5529D3A9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10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8B2B-0CA2-4BFD-B993-06148DF3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DCA3-0158-4CF9-ADC8-1715302D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ACB27-DC18-4D8C-86F0-D4730FF7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0689-6709-4161-A851-F5C25B51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FAC84-2552-413B-B1D8-5BB959FE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35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E907-3FBD-4479-8824-6F1508A4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EF152-4650-4CC8-8523-705E3566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39432-731A-4181-A21E-0733879E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292A-DDD5-4988-AA8C-5A261F16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39F8-6A5C-42A2-B7FC-064E2946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45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8E16-90A8-44C3-89D3-D713545B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C93F-23C0-431E-9182-C6EF5EE56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34611-0901-4007-8D03-7294DF04B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713B2-E562-4E5D-A284-53560F8F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A62BB-E80D-4B4B-85FF-7E42CE62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D2407-F1E0-491B-8945-5417FAA3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66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0902-52B5-4320-9C7A-B2E8F738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B037-7DBB-4945-9F94-71190C5A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71545-B13D-4C53-96A9-5ACEEC7A1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B5FCD-D4DD-458F-B23A-93A19CC26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23DB8-F6DC-474A-842A-D4E88ED08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98076-3A36-42EB-8755-8338F8B4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FBD60-36FC-4970-9582-E11A1C82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E676D-CD0B-401B-BFBC-9258FBC3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6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5713-EF32-4DFC-A4FE-3F67088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E7B76-77F2-4101-963D-A87F7576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C666A-B48F-4BFC-BEB8-77A96D4F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3C31B-2063-4A21-9CD3-24662C61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44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F69A0-D879-40B4-8890-1A18123B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F4802-7EFE-47DA-BA7E-83D6BEC7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F63E-F48B-4BF2-858F-1A6EE1CD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0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8372-0FFB-43F4-8133-98749562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0779-26B5-4FED-AF35-FAEAA6664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5C817-5CCD-46BB-B9F7-5B5A3703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0F6D6-4C01-462F-84AB-0191E801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84D1E-04D7-490F-8181-94010CF1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A53F-9679-4AC6-9EB6-B6DCF994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9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1457-4355-464A-98C6-59A885ED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D4586-6B41-407E-A7B8-174626763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B65B2-00E6-4907-8B25-A1FB96A62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00B1E-D347-4D53-B906-0AA1F3F0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DD96A-A885-48FC-957D-7576B0FD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0DB93-61D1-479A-94E3-684A2B0C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F4686-0445-4D4D-A575-DAE7868D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FDFB9-B838-4F05-806E-38D78E79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A2AB-D39D-485C-A7AD-BF838C0FB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6BF1E-E318-40FC-9CDC-39B3B4224C61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FF0F-CD0C-44B5-96C6-9A04B671E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A95A6-E517-4BCA-BE5A-7E75C8A48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775D5-89AB-4175-A4C7-756DC60E84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gitlab.com/qworld/qeducation/qcourse511-1/-/issues/36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background pattern, arrow&#10;&#10;Description automatically generated">
            <a:extLst>
              <a:ext uri="{FF2B5EF4-FFF2-40B4-BE49-F238E27FC236}">
                <a16:creationId xmlns:a16="http://schemas.microsoft.com/office/drawing/2014/main" id="{7E8383B0-76E5-4DE3-A066-2977E72426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r="3032" b="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41443-6E79-4742-BC19-D89BB6A4D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702" y="4996842"/>
            <a:ext cx="6654277" cy="608679"/>
          </a:xfrm>
        </p:spPr>
        <p:txBody>
          <a:bodyPr anchor="ctr">
            <a:normAutofit fontScale="90000"/>
          </a:bodyPr>
          <a:lstStyle/>
          <a:p>
            <a:r>
              <a:rPr lang="en-GB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Hossein </a:t>
            </a:r>
            <a:r>
              <a:rPr lang="en-GB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Khabazipour</a:t>
            </a:r>
            <a:endParaRPr lang="en-GB" sz="4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630DDB-184C-47B7-82DD-41DFF76C239C}"/>
              </a:ext>
            </a:extLst>
          </p:cNvPr>
          <p:cNvSpPr txBox="1"/>
          <p:nvPr/>
        </p:nvSpPr>
        <p:spPr>
          <a:xfrm>
            <a:off x="251358" y="6264461"/>
            <a:ext cx="10508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none" strike="noStrike" dirty="0">
                <a:solidFill>
                  <a:srgbClr val="FF0000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of Quantum walk: its application on search and decision-making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AD53FE-14BB-4699-93AC-DDA77C430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6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142"/>
    </mc:Choice>
    <mc:Fallback xmlns="">
      <p:transition spd="slow" advTm="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12BA-FE32-4A74-B293-A7976CE6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341CF-6AA2-4DD6-9204-DE4A6E38E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62" y="677069"/>
            <a:ext cx="9353075" cy="25783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38EB0-875C-44A6-A289-FA2B1F2E4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62" y="3418516"/>
            <a:ext cx="9426338" cy="263015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3E199D-E565-42B3-8549-0E15336F9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5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7"/>
    </mc:Choice>
    <mc:Fallback xmlns="">
      <p:transition spd="slow" advTm="1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79" x="549275" y="2132013"/>
          <p14:tracePt t="10593" x="557213" y="2122488"/>
          <p14:tracePt t="10602" x="561975" y="2122488"/>
          <p14:tracePt t="10610" x="561975" y="2119313"/>
          <p14:tracePt t="10618" x="569913" y="2119313"/>
          <p14:tracePt t="10738" x="574675" y="2127250"/>
          <p14:tracePt t="10745" x="574675" y="2132013"/>
          <p14:tracePt t="10754" x="574675" y="2144713"/>
          <p14:tracePt t="10761" x="582613" y="2178050"/>
          <p14:tracePt t="10771" x="582613" y="2200275"/>
          <p14:tracePt t="10778" x="582613" y="2212975"/>
          <p14:tracePt t="10786" x="582613" y="2246313"/>
          <p14:tracePt t="10794" x="582613" y="2276475"/>
          <p14:tracePt t="10802" x="582613" y="2309813"/>
          <p14:tracePt t="10810" x="577850" y="2344738"/>
          <p14:tracePt t="10818" x="569913" y="2373313"/>
          <p14:tracePt t="10827" x="549275" y="2451100"/>
          <p14:tracePt t="10833" x="531813" y="2484438"/>
          <p14:tracePt t="10844" x="523875" y="2544763"/>
          <p14:tracePt t="10849" x="514350" y="2590800"/>
          <p14:tracePt t="10858" x="488950" y="2679700"/>
          <p14:tracePt t="10866" x="488950" y="2709863"/>
          <p14:tracePt t="10874" x="481013" y="2752725"/>
          <p14:tracePt t="10883" x="471488" y="2811463"/>
          <p14:tracePt t="10890" x="471488" y="2871788"/>
          <p14:tracePt t="10900" x="471488" y="2957513"/>
          <p14:tracePt t="10906" x="471488" y="2990850"/>
          <p14:tracePt t="10913" x="471488" y="3028950"/>
          <p14:tracePt t="10922" x="471488" y="3076575"/>
          <p14:tracePt t="10931" x="471488" y="3148013"/>
          <p14:tracePt t="10938" x="471488" y="3190875"/>
          <p14:tracePt t="10945" x="471488" y="3211513"/>
          <p14:tracePt t="10955" x="476250" y="3246438"/>
          <p14:tracePt t="10962" x="484188" y="3305175"/>
          <p14:tracePt t="10970" x="493713" y="3352800"/>
          <p14:tracePt t="10978" x="501650" y="3386138"/>
          <p14:tracePt t="10986" x="519113" y="3421063"/>
          <p14:tracePt t="10993" x="539750" y="3467100"/>
          <p14:tracePt t="11002" x="557213" y="3502025"/>
          <p14:tracePt t="11010" x="565150" y="3527425"/>
          <p14:tracePt t="11018" x="582613" y="3568700"/>
          <p14:tracePt t="11026" x="600075" y="3595688"/>
          <p14:tracePt t="11033" x="625475" y="3641725"/>
          <p14:tracePt t="11043" x="655638" y="3675063"/>
          <p14:tracePt t="11050" x="681038" y="3702050"/>
          <p14:tracePt t="11060" x="719138" y="3740150"/>
          <p14:tracePt t="11066" x="838200" y="3811588"/>
          <p14:tracePt t="11076" x="927100" y="3859213"/>
          <p14:tracePt t="11084" x="1028700" y="3900488"/>
          <p14:tracePt t="11092" x="1162050" y="3965575"/>
          <p14:tracePt t="11098" x="1420813" y="4067175"/>
          <p14:tracePt t="11106" x="1570038" y="4117975"/>
          <p14:tracePt t="11113" x="1701800" y="4165600"/>
          <p14:tracePt t="11123" x="1841500" y="4203700"/>
          <p14:tracePt t="11130" x="2157413" y="4279900"/>
          <p14:tracePt t="11139" x="2301875" y="4318000"/>
          <p14:tracePt t="11145" x="2505075" y="4356100"/>
          <p14:tracePt t="11154" x="2701925" y="4398963"/>
          <p14:tracePt t="11161" x="3097213" y="4475163"/>
          <p14:tracePt t="11170" x="3322638" y="4518025"/>
          <p14:tracePt t="11179" x="3540125" y="4548188"/>
          <p14:tracePt t="11186" x="3735388" y="4591050"/>
          <p14:tracePt t="11193" x="3900488" y="4616450"/>
          <p14:tracePt t="11203" x="4257675" y="4649788"/>
          <p14:tracePt t="11210" x="4398963" y="4649788"/>
          <p14:tracePt t="11218" x="4508500" y="4649788"/>
          <p14:tracePt t="11226" x="4624388" y="4649788"/>
          <p14:tracePt t="11234" x="4794250" y="4649788"/>
          <p14:tracePt t="11242" x="4895850" y="4649788"/>
          <p14:tracePt t="11250" x="4994275" y="4649788"/>
          <p14:tracePt t="11258" x="5095875" y="4645025"/>
          <p14:tracePt t="11266" x="5295900" y="4619625"/>
          <p14:tracePt t="11274" x="5394325" y="4619625"/>
          <p14:tracePt t="11284" x="5508625" y="4619625"/>
          <p14:tracePt t="11290" x="5619750" y="4619625"/>
          <p14:tracePt t="11297" x="5840413" y="4603750"/>
          <p14:tracePt t="11306" x="5964238" y="4603750"/>
          <p14:tracePt t="11313" x="6103938" y="4603750"/>
          <p14:tracePt t="11322" x="6245225" y="4603750"/>
          <p14:tracePt t="11330" x="6389688" y="4611688"/>
          <p14:tracePt t="11338" x="6645275" y="4611688"/>
          <p14:tracePt t="11345" x="6819900" y="4611688"/>
          <p14:tracePt t="11354" x="6997700" y="4611688"/>
          <p14:tracePt t="11361" x="7151688" y="4611688"/>
          <p14:tracePt t="11371" x="7473950" y="4598988"/>
          <p14:tracePt t="11378" x="7627938" y="4591050"/>
          <p14:tracePt t="11387" x="7789863" y="4565650"/>
          <p14:tracePt t="11394" x="7929563" y="4551363"/>
          <p14:tracePt t="11403" x="8180388" y="4492625"/>
          <p14:tracePt t="11410" x="8350250" y="4454525"/>
          <p14:tracePt t="11418" x="8491538" y="4432300"/>
          <p14:tracePt t="11426" x="8636000" y="4406900"/>
          <p14:tracePt t="11434" x="8920163" y="4378325"/>
          <p14:tracePt t="11442" x="9048750" y="4352925"/>
          <p14:tracePt t="11451" x="9175750" y="4343400"/>
          <p14:tracePt t="11458" x="9290050" y="4318000"/>
          <p14:tracePt t="11467" x="9393238" y="4271963"/>
          <p14:tracePt t="11474" x="9499600" y="4237038"/>
          <p14:tracePt t="11484" x="9571038" y="4206875"/>
          <p14:tracePt t="11491" x="9661525" y="4186238"/>
          <p14:tracePt t="11501" x="9725025" y="4152900"/>
          <p14:tracePt t="11506" x="9813925" y="4097338"/>
          <p14:tracePt t="11514" x="9864725" y="4067175"/>
          <p14:tracePt t="11523" x="9902825" y="4029075"/>
          <p14:tracePt t="11529" x="9940925" y="3990975"/>
          <p14:tracePt t="11538" x="10021888" y="3897313"/>
          <p14:tracePt t="11545" x="10059988" y="3859213"/>
          <p14:tracePt t="11554" x="10115550" y="3790950"/>
          <p14:tracePt t="11561" x="10153650" y="3752850"/>
          <p14:tracePt t="11570" x="10226675" y="3649663"/>
          <p14:tracePt t="11579" x="10264775" y="3598863"/>
          <p14:tracePt t="11586" x="10282238" y="3560763"/>
          <p14:tracePt t="11594" x="10302875" y="3489325"/>
          <p14:tracePt t="11602" x="10315575" y="3398838"/>
          <p14:tracePt t="11610" x="10315575" y="3302000"/>
          <p14:tracePt t="11617" x="10315575" y="3190875"/>
          <p14:tracePt t="11627" x="10299700" y="3101975"/>
          <p14:tracePt t="11633" x="10264775" y="2982913"/>
          <p14:tracePt t="11642" x="10201275" y="2833688"/>
          <p14:tracePt t="11650" x="10140950" y="2740025"/>
          <p14:tracePt t="11659" x="10099675" y="2663825"/>
          <p14:tracePt t="11667" x="10044113" y="2586038"/>
          <p14:tracePt t="11674" x="9928225" y="2459038"/>
          <p14:tracePt t="11684" x="9852025" y="2390775"/>
          <p14:tracePt t="11691" x="9758363" y="2297113"/>
          <p14:tracePt t="11700" x="9664700" y="2216150"/>
          <p14:tracePt t="11706" x="9477375" y="2058988"/>
          <p14:tracePt t="11717" x="9383713" y="1990725"/>
          <p14:tracePt t="11722" x="9264650" y="1906588"/>
          <p14:tracePt t="11729" x="9158288" y="1825625"/>
          <p14:tracePt t="11738" x="8955088" y="1676400"/>
          <p14:tracePt t="11745" x="8848725" y="1608138"/>
          <p14:tracePt t="11754" x="8742363" y="1547813"/>
          <p14:tracePt t="11762" x="8639175" y="1476375"/>
          <p14:tracePt t="11770" x="8547100" y="1420813"/>
          <p14:tracePt t="11780" x="8367713" y="1309688"/>
          <p14:tracePt t="11786" x="8261350" y="1263650"/>
          <p14:tracePt t="11793" x="8159750" y="1195388"/>
          <p14:tracePt t="11801" x="8066088" y="1149350"/>
          <p14:tracePt t="11810" x="7891463" y="1068388"/>
          <p14:tracePt t="11818" x="7789863" y="1033463"/>
          <p14:tracePt t="11828" x="7699375" y="1000125"/>
          <p14:tracePt t="11834" x="7597775" y="977900"/>
          <p14:tracePt t="11842" x="7458075" y="939800"/>
          <p14:tracePt t="11850" x="7367588" y="919163"/>
          <p14:tracePt t="11858" x="7265988" y="909638"/>
          <p14:tracePt t="11868" x="7177088" y="884238"/>
          <p14:tracePt t="11875" x="7023100" y="876300"/>
          <p14:tracePt t="11884" x="6938963" y="863600"/>
          <p14:tracePt t="11902" x="6751638" y="850900"/>
          <p14:tracePt t="11906" x="6648450" y="842963"/>
          <p14:tracePt t="11913" x="6538913" y="842963"/>
          <p14:tracePt t="11922" x="6435725" y="842963"/>
          <p14:tracePt t="11930" x="6338888" y="842963"/>
          <p14:tracePt t="11938" x="6223000" y="842963"/>
          <p14:tracePt t="11946" x="5984875" y="850900"/>
          <p14:tracePt t="11954" x="5845175" y="850900"/>
          <p14:tracePt t="11962" x="5703888" y="863600"/>
          <p14:tracePt t="11970" x="5564188" y="876300"/>
          <p14:tracePt t="11978" x="5300663" y="889000"/>
          <p14:tracePt t="11986" x="5159375" y="901700"/>
          <p14:tracePt t="11993" x="5032375" y="914400"/>
          <p14:tracePt t="12003" x="4918075" y="936625"/>
          <p14:tracePt t="12010" x="4705350" y="936625"/>
          <p14:tracePt t="12017" x="4589463" y="936625"/>
          <p14:tracePt t="12026" x="4479925" y="936625"/>
          <p14:tracePt t="12033" x="4376738" y="936625"/>
          <p14:tracePt t="12044" x="4160838" y="949325"/>
          <p14:tracePt t="12050" x="4062413" y="949325"/>
          <p14:tracePt t="12058" x="3948113" y="949325"/>
          <p14:tracePt t="12067" x="3832225" y="974725"/>
          <p14:tracePt t="12076" x="3730625" y="982663"/>
          <p14:tracePt t="12083" x="3552825" y="1008063"/>
          <p14:tracePt t="12090" x="3449638" y="1033463"/>
          <p14:tracePt t="12098" x="3335338" y="1042988"/>
          <p14:tracePt t="12106" x="3221038" y="1068388"/>
          <p14:tracePt t="12113" x="3036888" y="1106488"/>
          <p14:tracePt t="12124" x="2947988" y="1127125"/>
          <p14:tracePt t="12129" x="2846388" y="1149350"/>
          <p14:tracePt t="12141" x="2743200" y="1187450"/>
          <p14:tracePt t="12145" x="2555875" y="1238250"/>
          <p14:tracePt t="12156" x="2454275" y="1271588"/>
          <p14:tracePt t="12161" x="2365375" y="1319213"/>
          <p14:tracePt t="12170" x="2259013" y="1352550"/>
          <p14:tracePt t="12178" x="2063750" y="1450975"/>
          <p14:tracePt t="12186" x="1944688" y="1509713"/>
          <p14:tracePt t="12193" x="1838325" y="1590675"/>
          <p14:tracePt t="12202" x="1735138" y="1663700"/>
          <p14:tracePt t="12210" x="1616075" y="1744663"/>
          <p14:tracePt t="12218" x="1425575" y="1922463"/>
          <p14:tracePt t="12226" x="1319213" y="2003425"/>
          <p14:tracePt t="12234" x="1225550" y="2097088"/>
          <p14:tracePt t="12242" x="1119188" y="2182813"/>
          <p14:tracePt t="12251" x="962025" y="2347913"/>
          <p14:tracePt t="12259" x="871538" y="2420938"/>
          <p14:tracePt t="12267" x="803275" y="2509838"/>
          <p14:tracePt t="12274" x="749300" y="2578100"/>
          <p14:tracePt t="12284" x="701675" y="2692400"/>
          <p14:tracePt t="12290" x="681038" y="2740025"/>
          <p14:tracePt t="12298" x="681038" y="2786063"/>
          <p14:tracePt t="12306" x="681038" y="2816225"/>
          <p14:tracePt t="12314" x="688975" y="2892425"/>
          <p14:tracePt t="12322" x="706438" y="2930525"/>
          <p14:tracePt t="12330" x="736600" y="2990850"/>
          <p14:tracePt t="12340" x="777875" y="3041650"/>
          <p14:tracePt t="12345" x="817563" y="3092450"/>
          <p14:tracePt t="12354" x="884238" y="3160713"/>
          <p14:tracePt t="12361" x="965200" y="3241675"/>
          <p14:tracePt t="12372" x="1058863" y="3335338"/>
          <p14:tracePt t="12378" x="1165225" y="3429000"/>
          <p14:tracePt t="12386" x="1352550" y="3603625"/>
          <p14:tracePt t="12394" x="1458913" y="3687763"/>
          <p14:tracePt t="12402" x="1582738" y="3773488"/>
          <p14:tracePt t="12410" x="1671638" y="3854450"/>
          <p14:tracePt t="12419" x="1854200" y="3965575"/>
          <p14:tracePt t="12426" x="1931988" y="4006850"/>
          <p14:tracePt t="12434" x="1995488" y="4037013"/>
          <p14:tracePt t="12442" x="2016125" y="4054475"/>
          <p14:tracePt t="12450" x="2041525" y="4062413"/>
          <p14:tracePt t="12459" x="2046288" y="4062413"/>
          <p14:tracePt t="12521" x="2038350" y="4062413"/>
          <p14:tracePt t="12529" x="2033588" y="4062413"/>
          <p14:tracePt t="12545" x="2033588" y="4054475"/>
          <p14:tracePt t="12555" x="2020888" y="4041775"/>
          <p14:tracePt t="12562" x="2011363" y="4037013"/>
          <p14:tracePt t="12570" x="2008188" y="4021138"/>
          <p14:tracePt t="12579" x="1990725" y="4006850"/>
          <p14:tracePt t="12587" x="1978025" y="3990975"/>
          <p14:tracePt t="12595" x="1952625" y="3978275"/>
          <p14:tracePt t="12602" x="1939925" y="3968750"/>
          <p14:tracePt t="12610" x="1922463" y="3960813"/>
          <p14:tracePt t="12618" x="1889125" y="3943350"/>
          <p14:tracePt t="12630" x="1866900" y="3943350"/>
          <p14:tracePt t="12638" x="1854200" y="3943350"/>
          <p14:tracePt t="12645" x="1828800" y="3943350"/>
          <p14:tracePt t="12655" x="1808163" y="3935413"/>
          <p14:tracePt t="12662" x="1773238" y="3935413"/>
          <p14:tracePt t="12673" x="1731963" y="3935413"/>
          <p14:tracePt t="12678" x="1689100" y="3935413"/>
          <p14:tracePt t="12686" x="1641475" y="3943350"/>
          <p14:tracePt t="12695" x="1539875" y="3965575"/>
          <p14:tracePt t="12702" x="1481138" y="3986213"/>
          <p14:tracePt t="12710" x="1416050" y="4016375"/>
          <p14:tracePt t="12718" x="1357313" y="4024313"/>
          <p14:tracePt t="12726" x="1268413" y="4084638"/>
          <p14:tracePt t="12735" x="1216025" y="4113213"/>
          <p14:tracePt t="12742" x="1177925" y="4140200"/>
          <p14:tracePt t="12751" x="1162050" y="4178300"/>
          <p14:tracePt t="12758" x="1106488" y="4241800"/>
          <p14:tracePt t="12768" x="1089025" y="4275138"/>
          <p14:tracePt t="12775" x="1081088" y="4322763"/>
          <p14:tracePt t="12784" x="1071563" y="4381500"/>
          <p14:tracePt t="12790" x="1071563" y="4479925"/>
          <p14:tracePt t="12797" x="1071563" y="4551363"/>
          <p14:tracePt t="12806" x="1071563" y="4624388"/>
          <p14:tracePt t="12813" x="1076325" y="4710113"/>
          <p14:tracePt t="12822" x="1109663" y="4786313"/>
          <p14:tracePt t="12829" x="1157288" y="4918075"/>
          <p14:tracePt t="12840" x="1203325" y="5006975"/>
          <p14:tracePt t="12845" x="1246188" y="5097463"/>
          <p14:tracePt t="12854" x="1301750" y="5176838"/>
          <p14:tracePt t="12861" x="1446213" y="5360988"/>
          <p14:tracePt t="12870" x="1539875" y="5467350"/>
          <p14:tracePt t="12878" x="1633538" y="5564188"/>
          <p14:tracePt t="12886" x="1744663" y="5657850"/>
          <p14:tracePt t="12902" x="2076450" y="5938838"/>
          <p14:tracePt t="12910" x="2203450" y="6037263"/>
          <p14:tracePt t="12918" x="2352675" y="6146800"/>
          <p14:tracePt t="12926" x="2611438" y="6321425"/>
          <p14:tracePt t="12933" x="2730500" y="6376988"/>
          <p14:tracePt t="12942" x="2833688" y="6424613"/>
          <p14:tracePt t="12953" x="2952750" y="6470650"/>
          <p14:tracePt t="12958" x="3067050" y="6518275"/>
          <p14:tracePt t="12968" x="3262313" y="6602413"/>
          <p14:tracePt t="12974" x="3378200" y="6637338"/>
          <p14:tracePt t="12985" x="3479800" y="6670675"/>
          <p14:tracePt t="12990" x="3598863" y="6705600"/>
          <p14:tracePt t="12997" x="3803650" y="6746875"/>
          <p14:tracePt t="13006" x="3917950" y="6769100"/>
          <p14:tracePt t="13016" x="4032250" y="6781800"/>
          <p14:tracePt t="13024" x="4143375" y="6781800"/>
          <p14:tracePt t="13029" x="4338638" y="6781800"/>
          <p14:tracePt t="13038" x="4449763" y="6781800"/>
          <p14:tracePt t="13045" x="4576763" y="6781800"/>
          <p14:tracePt t="13055" x="4718050" y="6781800"/>
          <p14:tracePt t="13061" x="4933950" y="6772275"/>
          <p14:tracePt t="13070" x="5062538" y="6759575"/>
          <p14:tracePt t="13078" x="5181600" y="6738938"/>
          <p14:tracePt t="13086" x="5305425" y="6738938"/>
          <p14:tracePt t="13095" x="5449888" y="6726238"/>
          <p14:tracePt t="13102" x="5589588" y="6713538"/>
          <p14:tracePt t="13110" x="5718175" y="6700838"/>
          <p14:tracePt t="13117" x="5845175" y="6691313"/>
          <p14:tracePt t="13128" x="5972175" y="6665913"/>
          <p14:tracePt t="13134" x="6215063" y="6637338"/>
          <p14:tracePt t="13142" x="6359525" y="6615113"/>
          <p14:tracePt t="13151" x="6503988" y="6577013"/>
          <p14:tracePt t="13158" x="6645275" y="6556375"/>
          <p14:tracePt t="13167" x="6913563" y="6496050"/>
          <p14:tracePt t="13174" x="7058025" y="6457950"/>
          <p14:tracePt t="13183" x="7223125" y="6419850"/>
          <p14:tracePt t="13191" x="7397750" y="6369050"/>
          <p14:tracePt t="13199" x="7802563" y="6253163"/>
          <p14:tracePt t="13206" x="8010525" y="6176963"/>
          <p14:tracePt t="13213" x="8188325" y="6121400"/>
          <p14:tracePt t="13222" x="8347075" y="6057900"/>
          <p14:tracePt t="13229" x="8494713" y="6007100"/>
          <p14:tracePt t="13238" x="8639175" y="5973763"/>
          <p14:tracePt t="13245" x="8848725" y="5918200"/>
          <p14:tracePt t="13254" x="9023350" y="5862638"/>
          <p14:tracePt t="13262" x="9223375" y="5819775"/>
          <p14:tracePt t="13270" x="9563100" y="5748338"/>
          <p14:tracePt t="13280" x="9725025" y="5721350"/>
          <p14:tracePt t="13286" x="9839325" y="5700713"/>
          <p14:tracePt t="13293" x="9940925" y="5688013"/>
          <p14:tracePt t="13301" x="10064750" y="5688013"/>
          <p14:tracePt t="13311" x="10150475" y="5688013"/>
          <p14:tracePt t="13318" x="10196513" y="5680075"/>
          <p14:tracePt t="13327" x="10256838" y="5680075"/>
          <p14:tracePt t="13333" x="10315575" y="5670550"/>
          <p14:tracePt t="13342" x="10363200" y="5657850"/>
          <p14:tracePt t="13351" x="10409238" y="5649913"/>
          <p14:tracePt t="13358" x="10452100" y="5641975"/>
          <p14:tracePt t="13368" x="10541000" y="5607050"/>
          <p14:tracePt t="13374" x="10591800" y="5576888"/>
          <p14:tracePt t="13383" x="10656888" y="5535613"/>
          <p14:tracePt t="13390" x="10733088" y="5492750"/>
          <p14:tracePt t="13397" x="10814050" y="5437188"/>
          <p14:tracePt t="13408" x="10907713" y="5356225"/>
          <p14:tracePt t="13413" x="10958513" y="5300663"/>
          <p14:tracePt t="13422" x="10988675" y="5237163"/>
          <p14:tracePt t="13429" x="11029950" y="5186363"/>
          <p14:tracePt t="13438" x="11052175" y="5087938"/>
          <p14:tracePt t="13445" x="11052175" y="5041900"/>
          <p14:tracePt t="13455" x="11060113" y="4981575"/>
          <p14:tracePt t="13461" x="11060113" y="4926013"/>
          <p14:tracePt t="13470" x="11056938" y="4837113"/>
          <p14:tracePt t="13478" x="11034713" y="4764088"/>
          <p14:tracePt t="13486" x="11001375" y="4675188"/>
          <p14:tracePt t="13493" x="10958513" y="4598988"/>
          <p14:tracePt t="13501" x="10834688" y="4432300"/>
          <p14:tracePt t="13513" x="10753725" y="4338638"/>
          <p14:tracePt t="13518" x="10660063" y="4259263"/>
          <p14:tracePt t="13526" x="10553700" y="4165600"/>
          <p14:tracePt t="13534" x="10447338" y="4079875"/>
          <p14:tracePt t="13545" x="10180638" y="3892550"/>
          <p14:tracePt t="13551" x="9983788" y="3786188"/>
          <p14:tracePt t="13558" x="9755188" y="3636963"/>
          <p14:tracePt t="13568" x="9532938" y="3530600"/>
          <p14:tracePt t="13574" x="9086850" y="3327400"/>
          <p14:tracePt t="13582" x="8864600" y="3216275"/>
          <p14:tracePt t="13590" x="8656638" y="3140075"/>
          <p14:tracePt t="13597" x="8482013" y="3089275"/>
          <p14:tracePt t="13609" x="8218488" y="3003550"/>
          <p14:tracePt t="13613" x="8104188" y="2982913"/>
          <p14:tracePt t="13622" x="8015288" y="2970213"/>
          <p14:tracePt t="13629" x="7929563" y="2960688"/>
          <p14:tracePt t="13638" x="7815263" y="2960688"/>
          <p14:tracePt t="13645" x="7759700" y="2960688"/>
          <p14:tracePt t="13655" x="7699375" y="2947988"/>
          <p14:tracePt t="13661" x="7653338" y="2947988"/>
          <p14:tracePt t="13670" x="7593013" y="2957513"/>
          <p14:tracePt t="13679" x="7534275" y="2965450"/>
          <p14:tracePt t="13686" x="7478713" y="2965450"/>
          <p14:tracePt t="13693" x="7405688" y="2965450"/>
          <p14:tracePt t="13702" x="7321550" y="2978150"/>
          <p14:tracePt t="13710" x="7192963" y="2978150"/>
          <p14:tracePt t="13717" x="7108825" y="2978150"/>
          <p14:tracePt t="13726" x="7035800" y="2978150"/>
          <p14:tracePt t="13735" x="6951663" y="2978150"/>
          <p14:tracePt t="13743" x="6835775" y="2986088"/>
          <p14:tracePt t="13750" x="6764338" y="2986088"/>
          <p14:tracePt t="13759" x="6691313" y="2986088"/>
          <p14:tracePt t="13766" x="6607175" y="2986088"/>
          <p14:tracePt t="13774" x="6483350" y="2986088"/>
          <p14:tracePt t="13782" x="6394450" y="2986088"/>
          <p14:tracePt t="13790" x="6326188" y="2986088"/>
          <p14:tracePt t="13797" x="6240463" y="2986088"/>
          <p14:tracePt t="13806" x="6096000" y="2998788"/>
          <p14:tracePt t="13813" x="5997575" y="2998788"/>
          <p14:tracePt t="13822" x="5895975" y="3021013"/>
          <p14:tracePt t="13829" x="5797550" y="3021013"/>
          <p14:tracePt t="13839" x="5683250" y="3033713"/>
          <p14:tracePt t="13845" x="5465763" y="3046413"/>
          <p14:tracePt t="13854" x="5338763" y="3046413"/>
          <p14:tracePt t="13861" x="5211763" y="3046413"/>
          <p14:tracePt t="13870" x="5083175" y="3046413"/>
          <p14:tracePt t="13879" x="4849813" y="3046413"/>
          <p14:tracePt t="13886" x="4708525" y="3041650"/>
          <p14:tracePt t="13904" x="4411663" y="3028950"/>
          <p14:tracePt t="13910" x="4156075" y="3028950"/>
          <p14:tracePt t="13918" x="4016375" y="3028950"/>
          <p14:tracePt t="13926" x="3871913" y="3016250"/>
          <p14:tracePt t="13934" x="3760788" y="3016250"/>
          <p14:tracePt t="13943" x="3522663" y="3016250"/>
          <p14:tracePt t="13951" x="3411538" y="3003550"/>
          <p14:tracePt t="13958" x="3297238" y="3003550"/>
          <p14:tracePt t="13968" x="3181350" y="2995613"/>
          <p14:tracePt t="13974" x="3054350" y="2982913"/>
          <p14:tracePt t="13983" x="2940050" y="2982913"/>
          <p14:tracePt t="13990" x="2841625" y="2982913"/>
          <p14:tracePt t="13997" x="2730500" y="2982913"/>
          <p14:tracePt t="14006" x="2646363" y="2982913"/>
          <p14:tracePt t="14017" x="2501900" y="2982913"/>
          <p14:tracePt t="14023" x="2416175" y="2982913"/>
          <p14:tracePt t="14029" x="2360613" y="2982913"/>
          <p14:tracePt t="14038" x="2289175" y="2982913"/>
          <p14:tracePt t="14047" x="2185988" y="2998788"/>
          <p14:tracePt t="14054" x="2144713" y="2998788"/>
          <p14:tracePt t="14061" x="2097088" y="3008313"/>
          <p14:tracePt t="14070" x="2038350" y="3021013"/>
          <p14:tracePt t="14079" x="1965325" y="3028950"/>
          <p14:tracePt t="14086" x="1919288" y="3036888"/>
          <p14:tracePt t="14094" x="1871663" y="3059113"/>
          <p14:tracePt t="14102" x="1833563" y="3076575"/>
          <p14:tracePt t="14112" x="1757363" y="3109913"/>
          <p14:tracePt t="14117" x="1709738" y="3140075"/>
          <p14:tracePt t="14126" x="1646238" y="3170238"/>
          <p14:tracePt t="14135" x="1595438" y="3211513"/>
          <p14:tracePt t="14143" x="1531938" y="3262313"/>
          <p14:tracePt t="14154" x="1403350" y="3378200"/>
          <p14:tracePt t="14158" x="1309688" y="3446463"/>
          <p14:tracePt t="14168" x="1233488" y="3527425"/>
          <p14:tracePt t="14174" x="1139825" y="3621088"/>
          <p14:tracePt t="14182" x="969963" y="3773488"/>
          <p14:tracePt t="14190" x="901700" y="3867150"/>
          <p14:tracePt t="14197" x="833438" y="3948113"/>
          <p14:tracePt t="14206" x="777875" y="4011613"/>
          <p14:tracePt t="14213" x="706438" y="4117975"/>
          <p14:tracePt t="14222" x="676275" y="4194175"/>
          <p14:tracePt t="14229" x="642938" y="4271963"/>
          <p14:tracePt t="14238" x="620713" y="4330700"/>
          <p14:tracePt t="14245" x="612775" y="4445000"/>
          <p14:tracePt t="14254" x="612775" y="4500563"/>
          <p14:tracePt t="14262" x="612775" y="4573588"/>
          <p14:tracePt t="14270" x="612775" y="4619625"/>
          <p14:tracePt t="14278" x="612775" y="4675188"/>
          <p14:tracePt t="14286" x="642938" y="4764088"/>
          <p14:tracePt t="14294" x="671513" y="4829175"/>
          <p14:tracePt t="14302" x="701675" y="4892675"/>
          <p14:tracePt t="14310" x="757238" y="4956175"/>
          <p14:tracePt t="14317" x="830263" y="5075238"/>
          <p14:tracePt t="14328" x="884238" y="5138738"/>
          <p14:tracePt t="14334" x="949325" y="5194300"/>
          <p14:tracePt t="14342" x="1012825" y="5257800"/>
          <p14:tracePt t="14352" x="1139825" y="5373688"/>
          <p14:tracePt t="14358" x="1203325" y="5429250"/>
          <p14:tracePt t="14368" x="1271588" y="5483225"/>
          <p14:tracePt t="14377" x="1347788" y="5526088"/>
          <p14:tracePt t="14382" x="1441450" y="5607050"/>
          <p14:tracePt t="14390" x="1506538" y="5675313"/>
          <p14:tracePt t="14397" x="1557338" y="5713413"/>
          <p14:tracePt t="14406" x="1620838" y="5768975"/>
          <p14:tracePt t="14413" x="1689100" y="5811838"/>
          <p14:tracePt t="14422" x="1765300" y="5854700"/>
          <p14:tracePt t="14429" x="1828800" y="5908675"/>
          <p14:tracePt t="14438" x="1909763" y="5976938"/>
          <p14:tracePt t="14446" x="1998663" y="6032500"/>
          <p14:tracePt t="14454" x="2157413" y="6126163"/>
          <p14:tracePt t="14461" x="2263775" y="6186488"/>
          <p14:tracePt t="14470" x="2365375" y="6232525"/>
          <p14:tracePt t="14479" x="2454275" y="6265863"/>
          <p14:tracePt t="14486" x="2608263" y="6343650"/>
          <p14:tracePt t="14494" x="2714625" y="6376988"/>
          <p14:tracePt t="14502" x="2786063" y="6407150"/>
          <p14:tracePt t="14511" x="2889250" y="6432550"/>
          <p14:tracePt t="14517" x="3021013" y="6453188"/>
          <p14:tracePt t="14527" x="3092450" y="6465888"/>
          <p14:tracePt t="14535" x="3178175" y="6475413"/>
          <p14:tracePt t="14542" x="3267075" y="6488113"/>
          <p14:tracePt t="14551" x="3352800" y="6488113"/>
          <p14:tracePt t="14558" x="3449638" y="6488113"/>
          <p14:tracePt t="14567" x="3548063" y="6488113"/>
          <p14:tracePt t="14574" x="3636963" y="6496050"/>
          <p14:tracePt t="14583" x="3735388" y="6508750"/>
          <p14:tracePt t="14592" x="3879850" y="6521450"/>
          <p14:tracePt t="14597" x="3978275" y="6521450"/>
          <p14:tracePt t="14606" x="4062413" y="6530975"/>
          <p14:tracePt t="14613" x="4148138" y="6530975"/>
          <p14:tracePt t="14622" x="4305300" y="6530975"/>
          <p14:tracePt t="14629" x="4389438" y="6526213"/>
          <p14:tracePt t="14638" x="4492625" y="6526213"/>
          <p14:tracePt t="14645" x="4589463" y="6526213"/>
          <p14:tracePt t="14654" x="4730750" y="6513513"/>
          <p14:tracePt t="14661" x="4814888" y="6513513"/>
          <p14:tracePt t="14670" x="4900613" y="6513513"/>
          <p14:tracePt t="14677" x="4986338" y="6513513"/>
          <p14:tracePt t="14686" x="5159375" y="6513513"/>
          <p14:tracePt t="14694" x="5300663" y="6513513"/>
          <p14:tracePt t="14702" x="5440363" y="6513513"/>
          <p14:tracePt t="14710" x="5594350" y="6513513"/>
          <p14:tracePt t="14717" x="5768975" y="6513513"/>
          <p14:tracePt t="14726" x="6113463" y="6513513"/>
          <p14:tracePt t="14734" x="6270625" y="6500813"/>
          <p14:tracePt t="14742" x="6410325" y="6488113"/>
          <p14:tracePt t="14752" x="6551613" y="6465888"/>
          <p14:tracePt t="14758" x="6734175" y="6440488"/>
          <p14:tracePt t="14768" x="6832600" y="6427788"/>
          <p14:tracePt t="14774" x="6908800" y="6419850"/>
          <p14:tracePt t="14783" x="6967538" y="6407150"/>
          <p14:tracePt t="14790" x="6997700" y="6399213"/>
          <p14:tracePt t="14797" x="7005638" y="6399213"/>
          <p14:tracePt t="14838" x="7002463" y="6399213"/>
          <p14:tracePt t="14845" x="6989763" y="6399213"/>
          <p14:tracePt t="14854" x="6967538" y="6399213"/>
          <p14:tracePt t="14861" x="6946900" y="6399213"/>
          <p14:tracePt t="14870" x="6913563" y="6399213"/>
          <p14:tracePt t="14879" x="6870700" y="6399213"/>
          <p14:tracePt t="14886" x="6827838" y="6399213"/>
          <p14:tracePt t="14901" x="6645275" y="6399213"/>
          <p14:tracePt t="14910" x="6567488" y="6389688"/>
          <p14:tracePt t="14917" x="6483350" y="6389688"/>
          <p14:tracePt t="14926" x="6384925" y="6376988"/>
          <p14:tracePt t="14935" x="6338888" y="6376988"/>
          <p14:tracePt t="14942" x="6308725" y="6369050"/>
          <p14:tracePt t="14951" x="6283325" y="6369050"/>
          <p14:tracePt t="14958" x="6262688" y="6364288"/>
          <p14:tracePt t="14969" x="6253163" y="6364288"/>
          <p14:tracePt t="15077" x="6248400" y="6356350"/>
          <p14:tracePt t="15095" x="6245225" y="6351588"/>
          <p14:tracePt t="15111" x="6245225" y="6343650"/>
          <p14:tracePt t="15128" x="6235700" y="6343650"/>
          <p14:tracePt t="15135" x="6232525" y="6343650"/>
          <p14:tracePt t="15189" x="6223000" y="6343650"/>
          <p14:tracePt t="15207" x="6219825" y="6338888"/>
          <p14:tracePt t="15641" x="6210300" y="6338888"/>
          <p14:tracePt t="15659" x="6207125" y="6338888"/>
          <p14:tracePt t="15817" x="6194425" y="6338888"/>
          <p14:tracePt t="15825" x="6189663" y="6338888"/>
          <p14:tracePt t="15833" x="6181725" y="6338888"/>
          <p14:tracePt t="15842" x="6169025" y="6338888"/>
          <p14:tracePt t="15851" x="6164263" y="6338888"/>
          <p14:tracePt t="15858" x="6156325" y="6338888"/>
          <p14:tracePt t="15866" x="6142038" y="6338888"/>
          <p14:tracePt t="15874" x="6138863" y="6338888"/>
          <p14:tracePt t="15881" x="6129338" y="6338888"/>
          <p14:tracePt t="15890" x="6126163" y="6338888"/>
          <p14:tracePt t="16812" x="6088063" y="6338888"/>
          <p14:tracePt t="16818" x="6083300" y="6338888"/>
          <p14:tracePt t="16827" x="6022975" y="6346825"/>
          <p14:tracePt t="16834" x="6002338" y="6346825"/>
          <p14:tracePt t="16842" x="5891213" y="6346825"/>
          <p14:tracePt t="16851" x="5819775" y="6346825"/>
          <p14:tracePt t="16858" x="5734050" y="6346825"/>
          <p14:tracePt t="16866" x="5637213" y="6346825"/>
          <p14:tracePt t="16874" x="5495925" y="6346825"/>
          <p14:tracePt t="16881" x="5424488" y="6346825"/>
          <p14:tracePt t="16901" x="5305425" y="6343650"/>
          <p14:tracePt t="16906" x="5262563" y="6343650"/>
          <p14:tracePt t="16913" x="5189538" y="6343650"/>
          <p14:tracePt t="16922" x="5146675" y="6343650"/>
          <p14:tracePt t="16930" x="5113338" y="6343650"/>
          <p14:tracePt t="16938" x="5062538" y="6343650"/>
          <p14:tracePt t="16946" x="4946650" y="6330950"/>
          <p14:tracePt t="16954" x="4887913" y="6330950"/>
          <p14:tracePt t="16962" x="4814888" y="6321425"/>
          <p14:tracePt t="16970" x="4730750" y="6321425"/>
          <p14:tracePt t="16978" x="4589463" y="6308725"/>
          <p14:tracePt t="16985" x="4500563" y="6296025"/>
          <p14:tracePt t="16994" x="4416425" y="6296025"/>
          <p14:tracePt t="17002" x="4330700" y="6288088"/>
          <p14:tracePt t="17010" x="4189413" y="6288088"/>
          <p14:tracePt t="17017" x="4100513" y="6275388"/>
          <p14:tracePt t="17028" x="4016375" y="6265863"/>
          <p14:tracePt t="17036" x="3925888" y="6253163"/>
          <p14:tracePt t="17042" x="3854450" y="6245225"/>
          <p14:tracePt t="17052" x="3713163" y="6207125"/>
          <p14:tracePt t="17058" x="3624263" y="6186488"/>
          <p14:tracePt t="17066" x="3535363" y="6164263"/>
          <p14:tracePt t="17074" x="3446463" y="6143625"/>
          <p14:tracePt t="17081" x="3297238" y="6080125"/>
          <p14:tracePt t="17090" x="3194050" y="6045200"/>
          <p14:tracePt t="17097" x="3087688" y="5999163"/>
          <p14:tracePt t="17106" x="2986088" y="5951538"/>
          <p14:tracePt t="17114" x="2743200" y="5799138"/>
          <p14:tracePt t="17122" x="2611438" y="5683250"/>
          <p14:tracePt t="17129" x="2411413" y="5462588"/>
          <p14:tracePt t="17140" x="2216150" y="5199063"/>
          <p14:tracePt t="17145" x="1846263" y="4654550"/>
          <p14:tracePt t="17154" x="1638300" y="4335463"/>
          <p14:tracePt t="17161" x="1466850" y="4075113"/>
          <p14:tracePt t="17170" x="1293813" y="3816350"/>
          <p14:tracePt t="17178" x="1144588" y="3586163"/>
          <p14:tracePt t="17186" x="1016000" y="3433763"/>
          <p14:tracePt t="17194" x="949325" y="3314700"/>
          <p14:tracePt t="17203" x="889000" y="3182938"/>
          <p14:tracePt t="17211" x="838200" y="3063875"/>
          <p14:tracePt t="17221" x="782638" y="2816225"/>
          <p14:tracePt t="17226" x="757238" y="2684463"/>
          <p14:tracePt t="17235" x="736600" y="2586038"/>
          <p14:tracePt t="17242" x="723900" y="2484438"/>
          <p14:tracePt t="17252" x="684213" y="2319338"/>
          <p14:tracePt t="17258" x="676275" y="2233613"/>
          <p14:tracePt t="17266" x="663575" y="2147888"/>
          <p14:tracePt t="17274" x="655638" y="2046288"/>
          <p14:tracePt t="17281" x="642938" y="1871663"/>
          <p14:tracePt t="17290" x="630238" y="1757363"/>
          <p14:tracePt t="17297" x="630238" y="1654175"/>
          <p14:tracePt t="17306" x="608013" y="1570038"/>
          <p14:tracePt t="17314" x="608013" y="1412875"/>
          <p14:tracePt t="17325" x="608013" y="1314450"/>
          <p14:tracePt t="17329" x="595313" y="1228725"/>
          <p14:tracePt t="17338" x="587375" y="1139825"/>
          <p14:tracePt t="17345" x="574675" y="1055688"/>
          <p14:tracePt t="17354" x="561975" y="927100"/>
          <p14:tracePt t="17363" x="561975" y="855663"/>
          <p14:tracePt t="17370" x="552450" y="769938"/>
          <p14:tracePt t="17378" x="539750" y="693738"/>
          <p14:tracePt t="17386" x="519113" y="565150"/>
          <p14:tracePt t="17394" x="506413" y="481013"/>
          <p14:tracePt t="17402" x="484188" y="404813"/>
          <p14:tracePt t="17410" x="455613" y="327025"/>
          <p14:tracePt t="17419" x="417513" y="187325"/>
          <p14:tracePt t="17426" x="382588" y="98425"/>
          <p14:tracePt t="17435" x="352425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07D1-B7BC-4E70-8FA0-37BB2038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873566-1490-4BDF-A414-61C743427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/>
          <a:stretch/>
        </p:blipFill>
        <p:spPr>
          <a:xfrm>
            <a:off x="1625266" y="690563"/>
            <a:ext cx="8941467" cy="5476874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3427944-8BCD-4466-BA39-E897C3AB1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2"/>
    </mc:Choice>
    <mc:Fallback xmlns="">
      <p:transition spd="slow" advTm="1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32" x="4117975" y="6534150"/>
          <p14:tracePt t="6040" x="4117975" y="6505575"/>
          <p14:tracePt t="6048" x="4125913" y="6450013"/>
          <p14:tracePt t="6056" x="4125913" y="6419850"/>
          <p14:tracePt t="6064" x="4125913" y="6399213"/>
          <p14:tracePt t="6072" x="4125913" y="6381750"/>
          <p14:tracePt t="6081" x="4125913" y="6351588"/>
          <p14:tracePt t="6089" x="4125913" y="6338888"/>
          <p14:tracePt t="6097" x="4125913" y="6330950"/>
          <p14:tracePt t="6105" x="4125913" y="6326188"/>
          <p14:tracePt t="6112" x="4125913" y="6318250"/>
          <p14:tracePt t="6175" x="4125913" y="6313488"/>
          <p14:tracePt t="6192" x="4125913" y="6308725"/>
          <p14:tracePt t="6208" x="4135438" y="6308725"/>
          <p14:tracePt t="6240" x="4135438" y="6300788"/>
          <p14:tracePt t="6256" x="4135438" y="6296025"/>
          <p14:tracePt t="6263" x="4138613" y="6288088"/>
          <p14:tracePt t="6272" x="4148138" y="6283325"/>
          <p14:tracePt t="6281" x="4160838" y="6275388"/>
          <p14:tracePt t="6288" x="4160838" y="6262688"/>
          <p14:tracePt t="6296" x="4164013" y="6257925"/>
          <p14:tracePt t="6305" x="4173538" y="6257925"/>
          <p14:tracePt t="6312" x="4176713" y="6249988"/>
          <p14:tracePt t="6321" x="4186238" y="6245225"/>
          <p14:tracePt t="6328" x="4186238" y="6240463"/>
          <p14:tracePt t="6336" x="4189413" y="6232525"/>
          <p14:tracePt t="6344" x="4211638" y="6211888"/>
          <p14:tracePt t="6351" x="4229100" y="6194425"/>
          <p14:tracePt t="6360" x="4241800" y="6173788"/>
          <p14:tracePt t="6367" x="4257675" y="6138863"/>
          <p14:tracePt t="6376" x="4295775" y="6100763"/>
          <p14:tracePt t="6384" x="4322763" y="6075363"/>
          <p14:tracePt t="6393" x="4338638" y="6040438"/>
          <p14:tracePt t="6400" x="4356100" y="6015038"/>
          <p14:tracePt t="6408" x="4381500" y="5981700"/>
          <p14:tracePt t="6415" x="4441825" y="5892800"/>
          <p14:tracePt t="6424" x="4470400" y="5842000"/>
          <p14:tracePt t="6434" x="4487863" y="5776913"/>
          <p14:tracePt t="6440" x="4518025" y="5743575"/>
          <p14:tracePt t="6448" x="4560888" y="5667375"/>
          <p14:tracePt t="6455" x="4576763" y="5649913"/>
          <p14:tracePt t="6464" x="4594225" y="5624513"/>
          <p14:tracePt t="6472" x="4594225" y="5594350"/>
          <p14:tracePt t="6480" x="4606925" y="5576888"/>
          <p14:tracePt t="6489" x="4614863" y="5564188"/>
          <p14:tracePt t="6496" x="4614863" y="5551488"/>
          <p14:tracePt t="6507" x="4614863" y="5543550"/>
          <p14:tracePt t="6512" x="4629150" y="5522913"/>
          <p14:tracePt t="6521" x="4629150" y="5518150"/>
          <p14:tracePt t="6528" x="4637088" y="5513388"/>
          <p14:tracePt t="6536" x="4637088" y="5505450"/>
          <p14:tracePt t="6544" x="4641850" y="5500688"/>
          <p14:tracePt t="6642" x="4632325" y="5492750"/>
          <p14:tracePt t="6647" x="4598988" y="5475288"/>
          <p14:tracePt t="6656" x="4564063" y="5467350"/>
          <p14:tracePt t="6663" x="4518025" y="5457825"/>
          <p14:tracePt t="6672" x="4457700" y="5429250"/>
          <p14:tracePt t="6682" x="4325938" y="5381625"/>
          <p14:tracePt t="6693" x="4237038" y="5356225"/>
          <p14:tracePt t="6700" x="4151313" y="5348288"/>
          <p14:tracePt t="6708" x="4062413" y="5326063"/>
          <p14:tracePt t="6716" x="3917950" y="5300663"/>
          <p14:tracePt t="6724" x="3832225" y="5280025"/>
          <p14:tracePt t="6732" x="3760788" y="5267325"/>
          <p14:tracePt t="6740" x="3697288" y="5249863"/>
          <p14:tracePt t="6748" x="3581400" y="5203825"/>
          <p14:tracePt t="6756" x="3500438" y="5156200"/>
          <p14:tracePt t="6766" x="3441700" y="5126038"/>
          <p14:tracePt t="6772" x="3378200" y="5092700"/>
          <p14:tracePt t="6780" x="3313113" y="5049838"/>
          <p14:tracePt t="6789" x="3194050" y="4994275"/>
          <p14:tracePt t="6797" x="3117850" y="4935538"/>
          <p14:tracePt t="6805" x="3041650" y="4892675"/>
          <p14:tracePt t="6812" x="2960688" y="4824413"/>
          <p14:tracePt t="6821" x="2841625" y="4738688"/>
          <p14:tracePt t="6828" x="2765425" y="4697413"/>
          <p14:tracePt t="6835" x="2697163" y="4632325"/>
          <p14:tracePt t="6844" x="2646363" y="4591050"/>
          <p14:tracePt t="6851" x="2578100" y="4510088"/>
          <p14:tracePt t="6860" x="2527300" y="4471988"/>
          <p14:tracePt t="6867" x="2501900" y="4432300"/>
          <p14:tracePt t="6876" x="2476500" y="4406900"/>
          <p14:tracePt t="6883" x="2420938" y="4343400"/>
          <p14:tracePt t="6893" x="2395538" y="4305300"/>
          <p14:tracePt t="6899" x="2386013" y="4275138"/>
          <p14:tracePt t="6909" x="2344738" y="4224338"/>
          <p14:tracePt t="6915" x="2301875" y="4143375"/>
          <p14:tracePt t="6924" x="2284413" y="4110038"/>
          <p14:tracePt t="6932" x="2263775" y="4062413"/>
          <p14:tracePt t="6940" x="2233613" y="4011613"/>
          <p14:tracePt t="6948" x="2198688" y="3922713"/>
          <p14:tracePt t="6956" x="2190750" y="3887788"/>
          <p14:tracePt t="6966" x="2182813" y="3846513"/>
          <p14:tracePt t="6972" x="2165350" y="3794125"/>
          <p14:tracePt t="6980" x="2165350" y="3773488"/>
          <p14:tracePt t="6989" x="2165350" y="3743325"/>
          <p14:tracePt t="6997" x="2165350" y="3727450"/>
          <p14:tracePt t="7004" x="2165350" y="3714750"/>
          <p14:tracePt t="7012" x="2165350" y="3702050"/>
          <p14:tracePt t="7021" x="2170113" y="3675063"/>
          <p14:tracePt t="7028" x="2173288" y="3662363"/>
          <p14:tracePt t="7035" x="2190750" y="3646488"/>
          <p14:tracePt t="7045" x="2208213" y="3624263"/>
          <p14:tracePt t="7051" x="2228850" y="3608388"/>
          <p14:tracePt t="7061" x="2263775" y="3598863"/>
          <p14:tracePt t="7068" x="2284413" y="3590925"/>
          <p14:tracePt t="7076" x="2317750" y="3581400"/>
          <p14:tracePt t="7083" x="2390775" y="3581400"/>
          <p14:tracePt t="7093" x="2446338" y="3581400"/>
          <p14:tracePt t="7100" x="2505075" y="3581400"/>
          <p14:tracePt t="7108" x="2590800" y="3581400"/>
          <p14:tracePt t="7115" x="2730500" y="3590925"/>
          <p14:tracePt t="7124" x="2820988" y="3603625"/>
          <p14:tracePt t="7132" x="2905125" y="3611563"/>
          <p14:tracePt t="7140" x="2995613" y="3646488"/>
          <p14:tracePt t="7148" x="3084513" y="3667125"/>
          <p14:tracePt t="7156" x="3216275" y="3727450"/>
          <p14:tracePt t="7164" x="3275013" y="3760788"/>
          <p14:tracePt t="7173" x="3340100" y="3781425"/>
          <p14:tracePt t="7182" x="3386138" y="3798888"/>
          <p14:tracePt t="7188" x="3433763" y="3821113"/>
          <p14:tracePt t="7197" x="3459163" y="3824288"/>
          <p14:tracePt t="7206" x="3492500" y="3833813"/>
          <p14:tracePt t="7212" x="3513138" y="3841750"/>
          <p14:tracePt t="7220" x="3540125" y="3859213"/>
          <p14:tracePt t="7228" x="3552825" y="3867150"/>
          <p14:tracePt t="7235" x="3560763" y="3871913"/>
          <p14:tracePt t="7246" x="3565525" y="3879850"/>
          <p14:tracePt t="7251" x="3578225" y="3892550"/>
          <p14:tracePt t="7261" x="3586163" y="3897313"/>
          <p14:tracePt t="7273" x="3606800" y="3910013"/>
          <p14:tracePt t="7276" x="3611563" y="3927475"/>
          <p14:tracePt t="7283" x="3636963" y="3943350"/>
          <p14:tracePt t="7295" x="3649663" y="3956050"/>
          <p14:tracePt t="7300" x="3675063" y="3965575"/>
          <p14:tracePt t="7308" x="3684588" y="3986213"/>
          <p14:tracePt t="7316" x="3705225" y="4003675"/>
          <p14:tracePt t="7324" x="3730625" y="4021138"/>
          <p14:tracePt t="7332" x="3756025" y="4037013"/>
          <p14:tracePt t="7340" x="3790950" y="4054475"/>
          <p14:tracePt t="7349" x="3803650" y="4075113"/>
          <p14:tracePt t="7357" x="3841750" y="4122738"/>
          <p14:tracePt t="7364" x="3857625" y="4140200"/>
          <p14:tracePt t="7372" x="3871913" y="4160838"/>
          <p14:tracePt t="7380" x="3887788" y="4186238"/>
          <p14:tracePt t="7389" x="3897313" y="4211638"/>
          <p14:tracePt t="7396" x="3897313" y="4224338"/>
          <p14:tracePt t="7405" x="3897313" y="4246563"/>
          <p14:tracePt t="7412" x="3897313" y="4259263"/>
          <p14:tracePt t="7420" x="3897313" y="4313238"/>
          <p14:tracePt t="7428" x="3892550" y="4348163"/>
          <p14:tracePt t="7435" x="3884613" y="4378325"/>
          <p14:tracePt t="7444" x="3867150" y="4429125"/>
          <p14:tracePt t="7451" x="3824288" y="4492625"/>
          <p14:tracePt t="7460" x="3794125" y="4525963"/>
          <p14:tracePt t="7467" x="3765550" y="4565650"/>
          <p14:tracePt t="7476" x="3738563" y="4603750"/>
          <p14:tracePt t="7483" x="3684588" y="4679950"/>
          <p14:tracePt t="7493" x="3654425" y="4718050"/>
          <p14:tracePt t="7500" x="3616325" y="4756150"/>
          <p14:tracePt t="7508" x="3590925" y="4794250"/>
          <p14:tracePt t="7515" x="3556000" y="4811713"/>
          <p14:tracePt t="7524" x="3540125" y="4824413"/>
          <p14:tracePt t="7532" x="3535363" y="4832350"/>
          <p14:tracePt t="7539" x="3525838" y="4837113"/>
          <p14:tracePt t="7548" x="3525838" y="4841875"/>
          <p14:tracePt t="7556" x="3513138" y="4841875"/>
          <p14:tracePt t="7564" x="3513138" y="4857750"/>
          <p14:tracePt t="7572" x="3505200" y="4870450"/>
          <p14:tracePt t="7580" x="3500438" y="4887913"/>
          <p14:tracePt t="7590" x="3492500" y="4938713"/>
          <p14:tracePt t="7596" x="3492500" y="4986338"/>
          <p14:tracePt t="7606" x="3492500" y="5029200"/>
          <p14:tracePt t="7612" x="3497263" y="5087938"/>
          <p14:tracePt t="7622" x="3556000" y="5207000"/>
          <p14:tracePt t="7628" x="3611563" y="5283200"/>
          <p14:tracePt t="7635" x="3692525" y="5364163"/>
          <p14:tracePt t="7644" x="3773488" y="5457825"/>
          <p14:tracePt t="7651" x="3956050" y="5599113"/>
          <p14:tracePt t="7660" x="4097338" y="5675313"/>
          <p14:tracePt t="7667" x="4348163" y="5811838"/>
          <p14:tracePt t="7676" x="4589463" y="5905500"/>
          <p14:tracePt t="7684" x="4887913" y="6027738"/>
          <p14:tracePt t="7692" x="5173663" y="6096000"/>
          <p14:tracePt t="7699" x="5508625" y="6146800"/>
          <p14:tracePt t="7709" x="5810250" y="6181725"/>
          <p14:tracePt t="7716" x="6172200" y="6237288"/>
          <p14:tracePt t="7724" x="6784975" y="6280150"/>
          <p14:tracePt t="7734" x="7108825" y="6296025"/>
          <p14:tracePt t="7740" x="7389813" y="6346825"/>
          <p14:tracePt t="7748" x="7605713" y="6372225"/>
          <p14:tracePt t="7755" x="7962900" y="6411913"/>
          <p14:tracePt t="7764" x="8078788" y="6424613"/>
          <p14:tracePt t="7773" x="8188325" y="6424613"/>
          <p14:tracePt t="7780" x="8261350" y="6415088"/>
          <p14:tracePt t="7789" x="8380413" y="6381750"/>
          <p14:tracePt t="7796" x="8426450" y="6359525"/>
          <p14:tracePt t="7808" x="8461375" y="6343650"/>
          <p14:tracePt t="7812" x="8486775" y="6318250"/>
          <p14:tracePt t="7820" x="8529638" y="6265863"/>
          <p14:tracePt t="7828" x="8547100" y="6245225"/>
          <p14:tracePt t="7835" x="8550275" y="6211888"/>
          <p14:tracePt t="7844" x="8562975" y="6164263"/>
          <p14:tracePt t="7852" x="8572500" y="6092825"/>
          <p14:tracePt t="7860" x="8572500" y="6070600"/>
          <p14:tracePt t="7867" x="8572500" y="6037263"/>
          <p14:tracePt t="7876" x="8572500" y="6015038"/>
          <p14:tracePt t="7883" x="8572500" y="6002338"/>
          <p14:tracePt t="7893" x="8572500" y="5976938"/>
          <p14:tracePt t="7900" x="8559800" y="5956300"/>
          <p14:tracePt t="7909" x="8550275" y="5921375"/>
          <p14:tracePt t="7916" x="8537575" y="5900738"/>
          <p14:tracePt t="7926" x="8512175" y="5875338"/>
          <p14:tracePt t="7933" x="8504238" y="5857875"/>
          <p14:tracePt t="7940" x="8491538" y="5845175"/>
          <p14:tracePt t="7949" x="8482013" y="5837238"/>
          <p14:tracePt t="7957" x="8478838" y="5824538"/>
          <p14:tracePt t="7965" x="8478838" y="5819775"/>
          <p14:tracePt t="7972" x="8478838" y="5811838"/>
          <p14:tracePt t="7981" x="8478838" y="5799138"/>
          <p14:tracePt t="7988" x="8478838" y="5794375"/>
          <p14:tracePt t="7997" x="8478838" y="5789613"/>
          <p14:tracePt t="8067" x="8478838" y="5802313"/>
          <p14:tracePt t="8076" x="8478838" y="5824538"/>
          <p14:tracePt t="8084" x="8478838" y="5857875"/>
          <p14:tracePt t="8093" x="8478838" y="5921375"/>
          <p14:tracePt t="8099" x="8478838" y="5956300"/>
          <p14:tracePt t="8121" x="8516938" y="6037263"/>
          <p14:tracePt t="8125" x="8550275" y="6113463"/>
          <p14:tracePt t="8132" x="8562975" y="6126163"/>
          <p14:tracePt t="8140" x="8580438" y="6143625"/>
          <p14:tracePt t="8148" x="8593138" y="6146800"/>
          <p14:tracePt t="8155" x="8618538" y="6146800"/>
          <p14:tracePt t="8165" x="8623300" y="6146800"/>
          <p14:tracePt t="8172" x="8643938" y="6146800"/>
          <p14:tracePt t="8180" x="8669338" y="6121400"/>
          <p14:tracePt t="8189" x="8720138" y="6080125"/>
          <p14:tracePt t="8196" x="8785225" y="6037263"/>
          <p14:tracePt t="8205" x="8839200" y="5961063"/>
          <p14:tracePt t="8212" x="8907463" y="5880100"/>
          <p14:tracePt t="8219" x="9031288" y="5718175"/>
          <p14:tracePt t="8228" x="9099550" y="5611813"/>
          <p14:tracePt t="8236" x="9145588" y="5508625"/>
          <p14:tracePt t="8244" x="9193213" y="5402263"/>
          <p14:tracePt t="8251" x="9213850" y="5287963"/>
          <p14:tracePt t="8261" x="9226550" y="5189538"/>
          <p14:tracePt t="8267" x="9218613" y="5100638"/>
          <p14:tracePt t="8277" x="9183688" y="4999038"/>
          <p14:tracePt t="8284" x="9155113" y="4910138"/>
          <p14:tracePt t="8292" x="9069388" y="4791075"/>
          <p14:tracePt t="8300" x="9026525" y="4738688"/>
          <p14:tracePt t="8308" x="8975725" y="4687888"/>
          <p14:tracePt t="8316" x="8937625" y="4657725"/>
          <p14:tracePt t="8324" x="8864600" y="4637088"/>
          <p14:tracePt t="8333" x="8831263" y="4619625"/>
          <p14:tracePt t="8340" x="8797925" y="4611688"/>
          <p14:tracePt t="8348" x="8750300" y="4611688"/>
          <p14:tracePt t="8355" x="8694738" y="4611688"/>
          <p14:tracePt t="8364" x="8623300" y="4611688"/>
          <p14:tracePt t="8371" x="8550275" y="4619625"/>
          <p14:tracePt t="8381" x="8448675" y="4641850"/>
          <p14:tracePt t="8389" x="8223250" y="4684713"/>
          <p14:tracePt t="8396" x="8094663" y="4705350"/>
          <p14:tracePt t="8406" x="7950200" y="4730750"/>
          <p14:tracePt t="8412" x="7810500" y="4764088"/>
          <p14:tracePt t="8420" x="7678738" y="4791075"/>
          <p14:tracePt t="8428" x="7550150" y="4824413"/>
          <p14:tracePt t="8435" x="7431088" y="4870450"/>
          <p14:tracePt t="8444" x="7299325" y="4918075"/>
          <p14:tracePt t="8451" x="7197725" y="4976813"/>
          <p14:tracePt t="8460" x="7023100" y="5057775"/>
          <p14:tracePt t="8467" x="6959600" y="5113338"/>
          <p14:tracePt t="8476" x="6896100" y="5156200"/>
          <p14:tracePt t="8483" x="6858000" y="5194300"/>
          <p14:tracePt t="8493" x="6789738" y="5245100"/>
          <p14:tracePt t="8500" x="6759575" y="5295900"/>
          <p14:tracePt t="8508" x="6742113" y="5322888"/>
          <p14:tracePt t="8516" x="6726238" y="5356225"/>
          <p14:tracePt t="8524" x="6716713" y="5416550"/>
          <p14:tracePt t="8532" x="6716713" y="5457825"/>
          <p14:tracePt t="8540" x="6708775" y="5505450"/>
          <p14:tracePt t="8548" x="6708775" y="5548313"/>
          <p14:tracePt t="8556" x="6708775" y="5619750"/>
          <p14:tracePt t="8564" x="6713538" y="5667375"/>
          <p14:tracePt t="8572" x="6721475" y="5688013"/>
          <p14:tracePt t="8580" x="6746875" y="5735638"/>
          <p14:tracePt t="8589" x="6777038" y="5773738"/>
          <p14:tracePt t="8596" x="6802438" y="5799138"/>
          <p14:tracePt t="8606" x="6827838" y="5819775"/>
          <p14:tracePt t="8612" x="6848475" y="5837238"/>
          <p14:tracePt t="8620" x="6883400" y="5862638"/>
          <p14:tracePt t="8628" x="6951663" y="5918200"/>
          <p14:tracePt t="8635" x="6997700" y="5938838"/>
          <p14:tracePt t="8644" x="7061200" y="5981700"/>
          <p14:tracePt t="8651" x="7151688" y="6024563"/>
          <p14:tracePt t="8660" x="7321550" y="6092825"/>
          <p14:tracePt t="8667" x="7423150" y="6113463"/>
          <p14:tracePt t="8676" x="7508875" y="6113463"/>
          <p14:tracePt t="8684" x="7593013" y="6113463"/>
          <p14:tracePt t="8693" x="7712075" y="6096000"/>
          <p14:tracePt t="8699" x="7772400" y="6062663"/>
          <p14:tracePt t="8708" x="7823200" y="6032500"/>
          <p14:tracePt t="8717" x="7861300" y="5994400"/>
          <p14:tracePt t="8724" x="7916863" y="5930900"/>
          <p14:tracePt t="8733" x="7942263" y="5892800"/>
          <p14:tracePt t="8740" x="7959725" y="5857875"/>
          <p14:tracePt t="8748" x="7980363" y="5824538"/>
          <p14:tracePt t="8755" x="7988300" y="5751513"/>
          <p14:tracePt t="8764" x="7988300" y="5680075"/>
          <p14:tracePt t="8773" x="7988300" y="5607050"/>
          <p14:tracePt t="8780" x="7985125" y="5535613"/>
          <p14:tracePt t="8788" x="7962900" y="5457825"/>
          <p14:tracePt t="8796" x="7929563" y="5394325"/>
          <p14:tracePt t="8804" x="7899400" y="5348288"/>
          <p14:tracePt t="8813" x="7874000" y="5322888"/>
          <p14:tracePt t="8819" x="7823200" y="5280025"/>
          <p14:tracePt t="8828" x="7759700" y="5237163"/>
          <p14:tracePt t="8836" x="7737475" y="5224463"/>
          <p14:tracePt t="8844" x="7712075" y="5216525"/>
          <p14:tracePt t="8851" x="7683500" y="5207000"/>
          <p14:tracePt t="8860" x="7656513" y="5199063"/>
          <p14:tracePt t="8867" x="7653338" y="5199063"/>
          <p14:tracePt t="8876" x="7631113" y="5199063"/>
          <p14:tracePt t="8884" x="7615238" y="5189538"/>
          <p14:tracePt t="8892" x="7572375" y="5189538"/>
          <p14:tracePt t="8900" x="7559675" y="5186363"/>
          <p14:tracePt t="8909" x="7546975" y="5176838"/>
          <p14:tracePt t="8917" x="7521575" y="5160963"/>
          <p14:tracePt t="8924" x="7496175" y="5135563"/>
          <p14:tracePt t="8932" x="7483475" y="5122863"/>
          <p14:tracePt t="8940" x="7466013" y="5105400"/>
          <p14:tracePt t="8948" x="7461250" y="5100638"/>
          <p14:tracePt t="8956" x="7448550" y="5092700"/>
          <p14:tracePt t="9029" x="7448550" y="5100638"/>
          <p14:tracePt t="9035" x="7440613" y="5118100"/>
          <p14:tracePt t="9046" x="7440613" y="5148263"/>
          <p14:tracePt t="9052" x="7423150" y="5194300"/>
          <p14:tracePt t="9060" x="7364413" y="5283200"/>
          <p14:tracePt t="9067" x="7321550" y="5348288"/>
          <p14:tracePt t="9076" x="7253288" y="5429250"/>
          <p14:tracePt t="9083" x="7164388" y="5495925"/>
          <p14:tracePt t="9093" x="6980238" y="5624513"/>
          <p14:tracePt t="9099" x="6873875" y="5683250"/>
          <p14:tracePt t="9108" x="6754813" y="5730875"/>
          <p14:tracePt t="9116" x="6653213" y="5776913"/>
          <p14:tracePt t="9124" x="6427788" y="5815013"/>
          <p14:tracePt t="9132" x="6329363" y="5827713"/>
          <p14:tracePt t="9140" x="6215063" y="5827713"/>
          <p14:tracePt t="9148" x="6113463" y="5842000"/>
          <p14:tracePt t="9155" x="6027738" y="5842000"/>
          <p14:tracePt t="9164" x="5875338" y="5832475"/>
          <p14:tracePt t="9173" x="5772150" y="5832475"/>
          <p14:tracePt t="9182" x="5700713" y="5819775"/>
          <p14:tracePt t="9189" x="5614988" y="5811838"/>
          <p14:tracePt t="9196" x="5457825" y="5799138"/>
          <p14:tracePt t="9204" x="5384800" y="5776913"/>
          <p14:tracePt t="9212" x="5295900" y="5768975"/>
          <p14:tracePt t="9219" x="5211763" y="5743575"/>
          <p14:tracePt t="9228" x="5105400" y="5695950"/>
          <p14:tracePt t="9235" x="5040313" y="5667375"/>
          <p14:tracePt t="9244" x="4994275" y="5637213"/>
          <p14:tracePt t="9251" x="4943475" y="5594350"/>
          <p14:tracePt t="9261" x="4849813" y="5500688"/>
          <p14:tracePt t="9268" x="4794250" y="5437188"/>
          <p14:tracePt t="9277" x="4725988" y="5343525"/>
          <p14:tracePt t="9284" x="4654550" y="5241925"/>
          <p14:tracePt t="9293" x="4530725" y="5075238"/>
          <p14:tracePt t="9300" x="4475163" y="4986338"/>
          <p14:tracePt t="9309" x="4419600" y="4905375"/>
          <p14:tracePt t="9316" x="4376738" y="4841875"/>
          <p14:tracePt t="9324" x="4348163" y="4794250"/>
          <p14:tracePt t="9332" x="4338638" y="4760913"/>
          <p14:tracePt t="9340" x="4318000" y="4700588"/>
          <p14:tracePt t="9348" x="4310063" y="4654550"/>
          <p14:tracePt t="9355" x="4310063" y="4594225"/>
          <p14:tracePt t="9364" x="4295775" y="4492625"/>
          <p14:tracePt t="9372" x="4295775" y="4437063"/>
          <p14:tracePt t="9380" x="4300538" y="4391025"/>
          <p14:tracePt t="9389" x="4300538" y="4348163"/>
          <p14:tracePt t="9396" x="4322763" y="4310063"/>
          <p14:tracePt t="9404" x="4325938" y="4287838"/>
          <p14:tracePt t="9412" x="4343400" y="4271963"/>
          <p14:tracePt t="9419" x="4356100" y="4259263"/>
          <p14:tracePt t="9428" x="4402138" y="4229100"/>
          <p14:tracePt t="9435" x="4429125" y="4206875"/>
          <p14:tracePt t="9444" x="4462463" y="4186238"/>
          <p14:tracePt t="9451" x="4513263" y="4168775"/>
          <p14:tracePt t="9460" x="4602163" y="4113213"/>
          <p14:tracePt t="9467" x="4662488" y="4092575"/>
          <p14:tracePt t="9476" x="4725988" y="4071938"/>
          <p14:tracePt t="9483" x="4799013" y="4059238"/>
          <p14:tracePt t="9492" x="4883150" y="4059238"/>
          <p14:tracePt t="9500" x="4968875" y="4059238"/>
          <p14:tracePt t="9508" x="5070475" y="4059238"/>
          <p14:tracePt t="9516" x="5168900" y="4067175"/>
          <p14:tracePt t="9524" x="5270500" y="4087813"/>
          <p14:tracePt t="9532" x="5453063" y="4130675"/>
          <p14:tracePt t="9540" x="5572125" y="4165600"/>
          <p14:tracePt t="9548" x="5662613" y="4198938"/>
          <p14:tracePt t="9555" x="5751513" y="4233863"/>
          <p14:tracePt t="9564" x="5865813" y="4279900"/>
          <p14:tracePt t="9572" x="5943600" y="4300538"/>
          <p14:tracePt t="9580" x="5976938" y="4318000"/>
          <p14:tracePt t="9589" x="6010275" y="4325938"/>
          <p14:tracePt t="9596" x="6045200" y="4352925"/>
          <p14:tracePt t="9604" x="6062663" y="4368800"/>
          <p14:tracePt t="9612" x="6078538" y="4381500"/>
          <p14:tracePt t="9619" x="6100763" y="4406900"/>
          <p14:tracePt t="9628" x="6138863" y="4445000"/>
          <p14:tracePt t="9635" x="6176963" y="4475163"/>
          <p14:tracePt t="9644" x="6194425" y="4487863"/>
          <p14:tracePt t="9655" x="6207125" y="4513263"/>
          <p14:tracePt t="9664" x="6245225" y="4548188"/>
          <p14:tracePt t="9672" x="6257925" y="4565650"/>
          <p14:tracePt t="9680" x="6275388" y="4586288"/>
          <p14:tracePt t="9689" x="6283325" y="4611688"/>
          <p14:tracePt t="9696" x="6300788" y="4654550"/>
          <p14:tracePt t="9704" x="6321425" y="4705350"/>
          <p14:tracePt t="9712" x="6334125" y="4725988"/>
          <p14:tracePt t="9719" x="6342063" y="4773613"/>
          <p14:tracePt t="9728" x="6351588" y="4803775"/>
          <p14:tracePt t="9735" x="6364288" y="4849813"/>
          <p14:tracePt t="9745" x="6364288" y="4884738"/>
          <p14:tracePt t="9751" x="6364288" y="4926013"/>
          <p14:tracePt t="9761" x="6364288" y="4968875"/>
          <p14:tracePt t="9767" x="6364288" y="5054600"/>
          <p14:tracePt t="9777" x="6354763" y="5100638"/>
          <p14:tracePt t="9783" x="6338888" y="5135563"/>
          <p14:tracePt t="9793" x="6321425" y="5181600"/>
          <p14:tracePt t="9800" x="6288088" y="5257800"/>
          <p14:tracePt t="9808" x="6262688" y="5295900"/>
          <p14:tracePt t="9816" x="6232525" y="5335588"/>
          <p14:tracePt t="9824" x="6207125" y="5368925"/>
          <p14:tracePt t="9832" x="6138863" y="5411788"/>
          <p14:tracePt t="9840" x="6103938" y="5432425"/>
          <p14:tracePt t="9848" x="6083300" y="5445125"/>
          <p14:tracePt t="9855" x="6049963" y="5462588"/>
          <p14:tracePt t="9864" x="5972175" y="5495925"/>
          <p14:tracePt t="9872" x="5921375" y="5526088"/>
          <p14:tracePt t="9880" x="5875338" y="5543550"/>
          <p14:tracePt t="9889" x="5810250" y="5564188"/>
          <p14:tracePt t="9896" x="5764213" y="5586413"/>
          <p14:tracePt t="9904" x="5662613" y="5594350"/>
          <p14:tracePt t="9912" x="5576888" y="5594350"/>
          <p14:tracePt t="9919" x="5505450" y="5589588"/>
          <p14:tracePt t="9928" x="5419725" y="5576888"/>
          <p14:tracePt t="9935" x="5189538" y="5522913"/>
          <p14:tracePt t="9944" x="5040313" y="5470525"/>
          <p14:tracePt t="9951" x="4887913" y="5419725"/>
          <p14:tracePt t="9960" x="4748213" y="5386388"/>
          <p14:tracePt t="9967" x="4487863" y="5280025"/>
          <p14:tracePt t="9976" x="4356100" y="5219700"/>
          <p14:tracePt t="9983" x="4237038" y="5122863"/>
          <p14:tracePt t="9994" x="4110038" y="5019675"/>
          <p14:tracePt t="10000" x="3844925" y="4722813"/>
          <p14:tracePt t="10008" x="3692525" y="4535488"/>
          <p14:tracePt t="10016" x="3556000" y="4356100"/>
          <p14:tracePt t="10024" x="3433763" y="4156075"/>
          <p14:tracePt t="10032" x="3236913" y="3867150"/>
          <p14:tracePt t="10040" x="3165475" y="3748088"/>
          <p14:tracePt t="10048" x="3092450" y="3641725"/>
          <p14:tracePt t="10055" x="3024188" y="3522663"/>
          <p14:tracePt t="10064" x="2965450" y="3433763"/>
          <p14:tracePt t="10072" x="2871788" y="3276600"/>
          <p14:tracePt t="10080" x="2790825" y="3109913"/>
          <p14:tracePt t="10089" x="2689225" y="2917825"/>
          <p14:tracePt t="10096" x="2582863" y="2722563"/>
          <p14:tracePt t="10104" x="2365375" y="2327275"/>
          <p14:tracePt t="10122" x="2135188" y="1931988"/>
          <p14:tracePt t="10128" x="2038350" y="1760538"/>
          <p14:tracePt t="10135" x="1851025" y="1425575"/>
          <p14:tracePt t="10144" x="1752600" y="1255713"/>
          <p14:tracePt t="10152" x="1679575" y="1136650"/>
          <p14:tracePt t="10160" x="1590675" y="1000125"/>
          <p14:tracePt t="10168" x="1450975" y="795338"/>
          <p14:tracePt t="10176" x="1390650" y="676275"/>
          <p14:tracePt t="10184" x="1309688" y="569913"/>
          <p14:tracePt t="10193" x="1233488" y="433388"/>
          <p14:tracePt t="10200" x="1055688" y="220663"/>
          <p14:tracePt t="10208" x="962025" y="114300"/>
          <p14:tracePt t="10216" x="868363" y="206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67B9-F84B-44CB-99AA-03983D9B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D93FA-D93D-4BB2-9B71-53FA01D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28" y="703792"/>
            <a:ext cx="10095744" cy="4812242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F6CE51-4744-44F1-A6AE-1260B150E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37"/>
    </mc:Choice>
    <mc:Fallback xmlns="">
      <p:transition spd="slow" advTm="3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8" x="1919288" y="2863850"/>
          <p14:tracePt t="566" x="1978025" y="2982913"/>
          <p14:tracePt t="568" x="1995488" y="3028950"/>
          <p14:tracePt t="575" x="2033588" y="3059113"/>
          <p14:tracePt t="583" x="2033588" y="3071813"/>
          <p14:tracePt t="592" x="2033588" y="3076575"/>
          <p14:tracePt t="656" x="2038350" y="3067050"/>
          <p14:tracePt t="664" x="2038350" y="3063875"/>
          <p14:tracePt t="672" x="2054225" y="3033713"/>
          <p14:tracePt t="680" x="2063750" y="3008313"/>
          <p14:tracePt t="689" x="2063750" y="2986088"/>
          <p14:tracePt t="697" x="2079625" y="2940050"/>
          <p14:tracePt t="705" x="2089150" y="2909888"/>
          <p14:tracePt t="713" x="2097088" y="2884488"/>
          <p14:tracePt t="720" x="2097088" y="2871788"/>
          <p14:tracePt t="729" x="2105025" y="2836863"/>
          <p14:tracePt t="738" x="2109788" y="2833688"/>
          <p14:tracePt t="745" x="2109788" y="2828925"/>
          <p14:tracePt t="928" x="2117725" y="2811463"/>
          <p14:tracePt t="936" x="2117725" y="2808288"/>
          <p14:tracePt t="943" x="2122488" y="2786063"/>
          <p14:tracePt t="952" x="2122488" y="2773363"/>
          <p14:tracePt t="959" x="2132013" y="2757488"/>
          <p14:tracePt t="968" x="2132013" y="2744788"/>
          <p14:tracePt t="975" x="2135188" y="2740025"/>
          <p14:tracePt t="984" x="2135188" y="2727325"/>
          <p14:tracePt t="1007" x="2135188" y="2717800"/>
          <p14:tracePt t="1025" x="2135188" y="2701925"/>
          <p14:tracePt t="1031" x="2135188" y="2692400"/>
          <p14:tracePt t="1041" x="2144713" y="2671763"/>
          <p14:tracePt t="1048" x="2144713" y="2651125"/>
          <p14:tracePt t="1056" x="2144713" y="2638425"/>
          <p14:tracePt t="1063" x="2144713" y="2611438"/>
          <p14:tracePt t="1073" x="2152650" y="2598738"/>
          <p14:tracePt t="1080" x="2152650" y="2586038"/>
          <p14:tracePt t="1088" x="2152650" y="2573338"/>
          <p14:tracePt t="1097" x="2152650" y="2547938"/>
          <p14:tracePt t="1104" x="2152650" y="2527300"/>
          <p14:tracePt t="1114" x="2147888" y="2514600"/>
          <p14:tracePt t="1125" x="2147888" y="2497138"/>
          <p14:tracePt t="1132" x="2139950" y="2476500"/>
          <p14:tracePt t="1140" x="2132013" y="2459038"/>
          <p14:tracePt t="1148" x="2132013" y="2446338"/>
          <p14:tracePt t="1156" x="2127250" y="2433638"/>
          <p14:tracePt t="1165" x="2127250" y="2425700"/>
          <p14:tracePt t="1172" x="2117725" y="2420938"/>
          <p14:tracePt t="1180" x="2117725" y="2416175"/>
          <p14:tracePt t="1188" x="2114550" y="2408238"/>
          <p14:tracePt t="3919" x="2114550" y="2403475"/>
          <p14:tracePt t="3936" x="2114550" y="2395538"/>
          <p14:tracePt t="3952" x="2109788" y="2390775"/>
          <p14:tracePt t="3959" x="2109788" y="2382838"/>
          <p14:tracePt t="4569" x="2109788" y="2378075"/>
          <p14:tracePt t="4584" x="2101850" y="2378075"/>
          <p14:tracePt t="4591" x="2101850" y="2373313"/>
          <p14:tracePt t="4647" x="2089150" y="2365375"/>
          <p14:tracePt t="4655" x="2084388" y="2365375"/>
          <p14:tracePt t="4664" x="2076450" y="2365375"/>
          <p14:tracePt t="4681" x="2071688" y="2365375"/>
          <p14:tracePt t="4871" x="2071688" y="2360613"/>
          <p14:tracePt t="4882" x="2063750" y="2360613"/>
          <p14:tracePt t="4888" x="2058988" y="2352675"/>
          <p14:tracePt t="4895" x="2051050" y="2352675"/>
          <p14:tracePt t="4905" x="2038350" y="2347913"/>
          <p14:tracePt t="4912" x="2033588" y="2339975"/>
          <p14:tracePt t="4921" x="2025650" y="2339975"/>
          <p14:tracePt t="4929" x="2020888" y="2339975"/>
          <p14:tracePt t="4937" x="2016125" y="2335213"/>
          <p14:tracePt t="4944" x="2008188" y="2335213"/>
          <p14:tracePt t="4952" x="2003425" y="2335213"/>
          <p14:tracePt t="4960" x="2003425" y="2327275"/>
          <p14:tracePt t="5031" x="2003425" y="2322513"/>
          <p14:tracePt t="5047" x="1995488" y="2319338"/>
          <p14:tracePt t="5056" x="1990725" y="2319338"/>
          <p14:tracePt t="5064" x="1982788" y="2319338"/>
          <p14:tracePt t="5081" x="1978025" y="2319338"/>
          <p14:tracePt t="5128" x="1978025" y="2309813"/>
          <p14:tracePt t="5144" x="1973263" y="2309813"/>
          <p14:tracePt t="5152" x="1965325" y="2309813"/>
          <p14:tracePt t="5159" x="1965325" y="2306638"/>
          <p14:tracePt t="5169" x="1960563" y="2306638"/>
          <p14:tracePt t="5176" x="1952625" y="2306638"/>
          <p14:tracePt t="5192" x="1947863" y="2306638"/>
          <p14:tracePt t="5209" x="1947863" y="2297113"/>
          <p14:tracePt t="5216" x="1944688" y="2297113"/>
          <p14:tracePt t="5224" x="1944688" y="2292350"/>
          <p14:tracePt t="5244" x="1935163" y="2292350"/>
          <p14:tracePt t="5253" x="1931988" y="2292350"/>
          <p14:tracePt t="5259" x="1922463" y="2292350"/>
          <p14:tracePt t="5276" x="1919288" y="2284413"/>
          <p14:tracePt t="5292" x="1909763" y="2284413"/>
          <p14:tracePt t="5324" x="1906588" y="2279650"/>
          <p14:tracePt t="5331" x="1901825" y="2279650"/>
          <p14:tracePt t="5676" x="1922463" y="2279650"/>
          <p14:tracePt t="5685" x="1927225" y="2279650"/>
          <p14:tracePt t="5693" x="1939925" y="2289175"/>
          <p14:tracePt t="5700" x="1957388" y="2289175"/>
          <p14:tracePt t="5707" x="1960563" y="2289175"/>
          <p14:tracePt t="5715" x="1960563" y="2292350"/>
          <p14:tracePt t="5726" x="1965325" y="2292350"/>
          <p14:tracePt t="5736" x="1973263" y="2292350"/>
          <p14:tracePt t="5741" x="1978025" y="2292350"/>
          <p14:tracePt t="5757" x="1985963" y="2292350"/>
          <p14:tracePt t="5773" x="1998663" y="2301875"/>
          <p14:tracePt t="5781" x="2003425" y="2301875"/>
          <p14:tracePt t="5790" x="2011363" y="2301875"/>
          <p14:tracePt t="5796" x="2028825" y="2301875"/>
          <p14:tracePt t="5806" x="2038350" y="2301875"/>
          <p14:tracePt t="5814" x="2051050" y="2301875"/>
          <p14:tracePt t="5819" x="2063750" y="2301875"/>
          <p14:tracePt t="5827" x="2076450" y="2301875"/>
          <p14:tracePt t="5836" x="2089150" y="2301875"/>
          <p14:tracePt t="5843" x="2105025" y="2301875"/>
          <p14:tracePt t="5851" x="2117725" y="2301875"/>
          <p14:tracePt t="5859" x="2173288" y="2309813"/>
          <p14:tracePt t="5867" x="2216150" y="2309813"/>
          <p14:tracePt t="5875" x="2251075" y="2309813"/>
          <p14:tracePt t="5883" x="2292350" y="2319338"/>
          <p14:tracePt t="6033" x="3105150" y="2347913"/>
          <p14:tracePt t="6037" x="3178175" y="2347913"/>
          <p14:tracePt t="6044" x="3246438" y="2347913"/>
          <p14:tracePt t="6052" x="3335338" y="2360613"/>
          <p14:tracePt t="6060" x="3446463" y="2360613"/>
          <p14:tracePt t="6068" x="3517900" y="2360613"/>
          <p14:tracePt t="6076" x="3590925" y="2360613"/>
          <p14:tracePt t="6084" x="3649663" y="2360613"/>
          <p14:tracePt t="6092" x="3735388" y="2360613"/>
          <p14:tracePt t="6100" x="3778250" y="2370138"/>
          <p14:tracePt t="6109" x="3841750" y="2365375"/>
          <p14:tracePt t="6116" x="3884613" y="2370138"/>
          <p14:tracePt t="6124" x="3943350" y="2370138"/>
          <p14:tracePt t="6132" x="3986213" y="2370138"/>
          <p14:tracePt t="6141" x="4032250" y="2370138"/>
          <p14:tracePt t="6149" x="4087813" y="2370138"/>
          <p14:tracePt t="6157" x="4122738" y="2370138"/>
          <p14:tracePt t="6165" x="4198938" y="2365375"/>
          <p14:tracePt t="6172" x="4241800" y="2365375"/>
          <p14:tracePt t="6180" x="4287838" y="2357438"/>
          <p14:tracePt t="6189" x="4330700" y="2357438"/>
          <p14:tracePt t="6195" x="4389438" y="2344738"/>
          <p14:tracePt t="6204" x="4424363" y="2335213"/>
          <p14:tracePt t="6211" x="4457700" y="2327275"/>
          <p14:tracePt t="6222" x="4470400" y="2322513"/>
          <p14:tracePt t="6228" x="4530725" y="2292350"/>
          <p14:tracePt t="6236" x="4543425" y="2284413"/>
          <p14:tracePt t="6244" x="4564063" y="2276475"/>
          <p14:tracePt t="6252" x="4581525" y="2263775"/>
          <p14:tracePt t="6260" x="4606925" y="2246313"/>
          <p14:tracePt t="6268" x="4611688" y="2241550"/>
          <p14:tracePt t="6276" x="4619625" y="2228850"/>
          <p14:tracePt t="6284" x="4624388" y="2228850"/>
          <p14:tracePt t="6293" x="4637088" y="2208213"/>
          <p14:tracePt t="6303" x="4637088" y="2200275"/>
          <p14:tracePt t="6309" x="4654550" y="2185988"/>
          <p14:tracePt t="6318" x="4654550" y="2173288"/>
          <p14:tracePt t="6325" x="4670425" y="2127250"/>
          <p14:tracePt t="6331" x="4679950" y="2106613"/>
          <p14:tracePt t="6340" x="4679950" y="2063750"/>
          <p14:tracePt t="6349" x="4687888" y="2028825"/>
          <p14:tracePt t="6356" x="4687888" y="1973263"/>
          <p14:tracePt t="6366" x="4687888" y="1901825"/>
          <p14:tracePt t="6373" x="4687888" y="1841500"/>
          <p14:tracePt t="6379" x="4687888" y="1812925"/>
          <p14:tracePt t="6388" x="4679950" y="1765300"/>
          <p14:tracePt t="6395" x="4657725" y="1681163"/>
          <p14:tracePt t="6404" x="4629150" y="1628775"/>
          <p14:tracePt t="6412" x="4598988" y="1565275"/>
          <p14:tracePt t="6421" x="4576763" y="1519238"/>
          <p14:tracePt t="6429" x="4535488" y="1428750"/>
          <p14:tracePt t="6437" x="4495800" y="1390650"/>
          <p14:tracePt t="6446" x="4467225" y="1352550"/>
          <p14:tracePt t="6453" x="4445000" y="1335088"/>
          <p14:tracePt t="6461" x="4406900" y="1309688"/>
          <p14:tracePt t="6468" x="4394200" y="1296988"/>
          <p14:tracePt t="6475" x="4368800" y="1289050"/>
          <p14:tracePt t="6484" x="4356100" y="1281113"/>
          <p14:tracePt t="6492" x="4322763" y="1271588"/>
          <p14:tracePt t="6500" x="4300538" y="1263650"/>
          <p14:tracePt t="6509" x="4275138" y="1246188"/>
          <p14:tracePt t="6517" x="4241800" y="1233488"/>
          <p14:tracePt t="6524" x="4206875" y="1212850"/>
          <p14:tracePt t="6533" x="4160838" y="1195388"/>
          <p14:tracePt t="6541" x="4135438" y="1177925"/>
          <p14:tracePt t="6549" x="4092575" y="1169988"/>
          <p14:tracePt t="6556" x="4067175" y="1152525"/>
          <p14:tracePt t="6566" x="4024313" y="1136650"/>
          <p14:tracePt t="6572" x="3998913" y="1127125"/>
          <p14:tracePt t="6579" x="3978275" y="1119188"/>
          <p14:tracePt t="6589" x="3951288" y="1114425"/>
          <p14:tracePt t="6596" x="3910013" y="1106488"/>
          <p14:tracePt t="6604" x="3875088" y="1106488"/>
          <p14:tracePt t="6614" x="3844925" y="1096963"/>
          <p14:tracePt t="6621" x="3811588" y="1096963"/>
          <p14:tracePt t="6628" x="3760788" y="1096963"/>
          <p14:tracePt t="6637" x="3725863" y="1089025"/>
          <p14:tracePt t="6644" x="3667125" y="1076325"/>
          <p14:tracePt t="6653" x="3619500" y="1076325"/>
          <p14:tracePt t="6660" x="3535363" y="1076325"/>
          <p14:tracePt t="6668" x="3492500" y="1076325"/>
          <p14:tracePt t="6678" x="3449638" y="1076325"/>
          <p14:tracePt t="6684" x="3403600" y="1076325"/>
          <p14:tracePt t="6694" x="3335338" y="1076325"/>
          <p14:tracePt t="6700" x="3275013" y="1076325"/>
          <p14:tracePt t="6708" x="3246438" y="1076325"/>
          <p14:tracePt t="6716" x="3203575" y="1076325"/>
          <p14:tracePt t="6724" x="3143250" y="1084263"/>
          <p14:tracePt t="6731" x="3097213" y="1093788"/>
          <p14:tracePt t="6740" x="3036888" y="1093788"/>
          <p14:tracePt t="6749" x="2978150" y="1101725"/>
          <p14:tracePt t="6756" x="2922588" y="1101725"/>
          <p14:tracePt t="6765" x="2849563" y="1101725"/>
          <p14:tracePt t="6773" x="2808288" y="1101725"/>
          <p14:tracePt t="6780" x="2743200" y="1114425"/>
          <p14:tracePt t="6790" x="2701925" y="1114425"/>
          <p14:tracePt t="6795" x="2616200" y="1114425"/>
          <p14:tracePt t="6804" x="2573338" y="1114425"/>
          <p14:tracePt t="6811" x="2527300" y="1122363"/>
          <p14:tracePt t="6821" x="2484438" y="1122363"/>
          <p14:tracePt t="6827" x="2398713" y="1122363"/>
          <p14:tracePt t="6836" x="2352675" y="1131888"/>
          <p14:tracePt t="6843" x="2317750" y="1131888"/>
          <p14:tracePt t="6852" x="2276475" y="1131888"/>
          <p14:tracePt t="6859" x="2203450" y="1131888"/>
          <p14:tracePt t="6869" x="2160588" y="1139825"/>
          <p14:tracePt t="6876" x="2114550" y="1139825"/>
          <p14:tracePt t="6884" x="2066925" y="1149350"/>
          <p14:tracePt t="6902" x="1939925" y="1157288"/>
          <p14:tracePt t="6910" x="1906588" y="1157288"/>
          <p14:tracePt t="6916" x="1876425" y="1157288"/>
          <p14:tracePt t="6924" x="1851025" y="1157288"/>
          <p14:tracePt t="6932" x="1808163" y="1165225"/>
          <p14:tracePt t="6940" x="1785938" y="1165225"/>
          <p14:tracePt t="6949" x="1760538" y="1174750"/>
          <p14:tracePt t="6956" x="1747838" y="1182688"/>
          <p14:tracePt t="6966" x="1701800" y="1190625"/>
          <p14:tracePt t="6972" x="1679575" y="1190625"/>
          <p14:tracePt t="6980" x="1658938" y="1190625"/>
          <p14:tracePt t="6990" x="1633538" y="1200150"/>
          <p14:tracePt t="6995" x="1603375" y="1208088"/>
          <p14:tracePt t="7006" x="1577975" y="1216025"/>
          <p14:tracePt t="7011" x="1565275" y="1216025"/>
          <p14:tracePt t="7020" x="1547813" y="1220788"/>
          <p14:tracePt t="7027" x="1519238" y="1228725"/>
          <p14:tracePt t="7037" x="1493838" y="1238250"/>
          <p14:tracePt t="7044" x="1481138" y="1246188"/>
          <p14:tracePt t="7053" x="1471613" y="1246188"/>
          <p14:tracePt t="7060" x="1433513" y="1258888"/>
          <p14:tracePt t="7068" x="1420813" y="1268413"/>
          <p14:tracePt t="7077" x="1412875" y="1276350"/>
          <p14:tracePt t="7083" x="1408113" y="1276350"/>
          <p14:tracePt t="7092" x="1387475" y="1281113"/>
          <p14:tracePt t="7099" x="1377950" y="1296988"/>
          <p14:tracePt t="7108" x="1357313" y="1301750"/>
          <p14:tracePt t="7116" x="1352550" y="1309688"/>
          <p14:tracePt t="7124" x="1335088" y="1314450"/>
          <p14:tracePt t="7133" x="1314450" y="1339850"/>
          <p14:tracePt t="7140" x="1296988" y="1349375"/>
          <p14:tracePt t="7149" x="1284288" y="1362075"/>
          <p14:tracePt t="7156" x="1276350" y="1377950"/>
          <p14:tracePt t="7166" x="1250950" y="1403350"/>
          <p14:tracePt t="7172" x="1246188" y="1416050"/>
          <p14:tracePt t="7179" x="1228725" y="1441450"/>
          <p14:tracePt t="7188" x="1220788" y="1455738"/>
          <p14:tracePt t="7196" x="1203325" y="1501775"/>
          <p14:tracePt t="7204" x="1195388" y="1514475"/>
          <p14:tracePt t="7214" x="1187450" y="1527175"/>
          <p14:tracePt t="7220" x="1182688" y="1544638"/>
          <p14:tracePt t="7227" x="1165225" y="1577975"/>
          <p14:tracePt t="7237" x="1165225" y="1590675"/>
          <p14:tracePt t="7243" x="1165225" y="1595438"/>
          <p14:tracePt t="7252" x="1157288" y="1612900"/>
          <p14:tracePt t="7259" x="1157288" y="1625600"/>
          <p14:tracePt t="7269" x="1157288" y="1646238"/>
          <p14:tracePt t="7276" x="1149350" y="1663700"/>
          <p14:tracePt t="7284" x="1149350" y="1676400"/>
          <p14:tracePt t="7292" x="1149350" y="1697038"/>
          <p14:tracePt t="7300" x="1149350" y="1709738"/>
          <p14:tracePt t="7308" x="1152525" y="1727200"/>
          <p14:tracePt t="7315" x="1152525" y="1739900"/>
          <p14:tracePt t="7324" x="1152525" y="1752600"/>
          <p14:tracePt t="7333" x="1162050" y="1787525"/>
          <p14:tracePt t="7340" x="1169988" y="1790700"/>
          <p14:tracePt t="7349" x="1169988" y="1803400"/>
          <p14:tracePt t="7356" x="1174750" y="1820863"/>
          <p14:tracePt t="7366" x="1174750" y="1825625"/>
          <p14:tracePt t="7372" x="1182688" y="1828800"/>
          <p14:tracePt t="7379" x="1187450" y="1846263"/>
          <p14:tracePt t="7388" x="1195388" y="1851025"/>
          <p14:tracePt t="7395" x="1200150" y="1871663"/>
          <p14:tracePt t="7404" x="1208088" y="1884363"/>
          <p14:tracePt t="7412" x="1225550" y="1901825"/>
          <p14:tracePt t="7421" x="1225550" y="1914525"/>
          <p14:tracePt t="7428" x="1238250" y="1939925"/>
          <p14:tracePt t="7437" x="1255713" y="1944688"/>
          <p14:tracePt t="7446" x="1258888" y="1960563"/>
          <p14:tracePt t="7452" x="1268413" y="1973263"/>
          <p14:tracePt t="7459" x="1293813" y="1990725"/>
          <p14:tracePt t="7469" x="1296988" y="2003425"/>
          <p14:tracePt t="7476" x="1306513" y="2012950"/>
          <p14:tracePt t="7484" x="1309688" y="2025650"/>
          <p14:tracePt t="7492" x="1319213" y="2025650"/>
          <p14:tracePt t="7500" x="1322388" y="2028825"/>
          <p14:tracePt t="7510" x="1335088" y="2038350"/>
          <p14:tracePt t="7515" x="1352550" y="2046288"/>
          <p14:tracePt t="7524" x="1374775" y="2051050"/>
          <p14:tracePt t="7533" x="1408113" y="2079625"/>
          <p14:tracePt t="7541" x="1454150" y="2089150"/>
          <p14:tracePt t="7549" x="1481138" y="2106613"/>
          <p14:tracePt t="7556" x="1514475" y="2109788"/>
          <p14:tracePt t="7565" x="1573213" y="2144713"/>
          <p14:tracePt t="7573" x="1600200" y="2152650"/>
          <p14:tracePt t="7579" x="1620838" y="2157413"/>
          <p14:tracePt t="7588" x="1646238" y="2157413"/>
          <p14:tracePt t="7595" x="1679575" y="2173288"/>
          <p14:tracePt t="7604" x="1693863" y="2173288"/>
          <p14:tracePt t="7611" x="1697038" y="2182813"/>
          <p14:tracePt t="7620" x="1706563" y="2182813"/>
          <p14:tracePt t="7627" x="1719263" y="2182813"/>
          <p14:tracePt t="7636" x="1731963" y="2182813"/>
          <p14:tracePt t="7643" x="1735138" y="2182813"/>
          <p14:tracePt t="7661" x="1744663" y="2182813"/>
          <p14:tracePt t="7668" x="1757363" y="2182813"/>
          <p14:tracePt t="7678" x="1760538" y="2185988"/>
          <p14:tracePt t="7684" x="1773238" y="2185988"/>
          <p14:tracePt t="7692" x="1800225" y="2185988"/>
          <p14:tracePt t="7699" x="1812925" y="2195513"/>
          <p14:tracePt t="7708" x="1825625" y="2195513"/>
          <p14:tracePt t="7715" x="1838325" y="2195513"/>
          <p14:tracePt t="7724" x="1854200" y="2190750"/>
          <p14:tracePt t="7732" x="1884363" y="2190750"/>
          <p14:tracePt t="7742" x="1909763" y="2190750"/>
          <p14:tracePt t="7748" x="1922463" y="2190750"/>
          <p14:tracePt t="7756" x="1952625" y="2190750"/>
          <p14:tracePt t="7764" x="1985963" y="2190750"/>
          <p14:tracePt t="7774" x="2008188" y="2190750"/>
          <p14:tracePt t="7780" x="2033588" y="2195513"/>
          <p14:tracePt t="7789" x="2046288" y="2195513"/>
          <p14:tracePt t="7795" x="2076450" y="2195513"/>
          <p14:tracePt t="7804" x="2092325" y="2195513"/>
          <p14:tracePt t="7811" x="2105025" y="2195513"/>
          <p14:tracePt t="7821" x="2109788" y="2195513"/>
          <p14:tracePt t="7827" x="2122488" y="2195513"/>
          <p14:tracePt t="7837" x="2132013" y="2195513"/>
          <p14:tracePt t="7852" x="2135188" y="2195513"/>
          <p14:tracePt t="7868" x="2139950" y="2195513"/>
          <p14:tracePt t="7876" x="2147888" y="2195513"/>
          <p14:tracePt t="7884" x="2160588" y="2195513"/>
          <p14:tracePt t="7901" x="2173288" y="2195513"/>
          <p14:tracePt t="7908" x="2185988" y="2195513"/>
          <p14:tracePt t="7916" x="2198688" y="2195513"/>
          <p14:tracePt t="7925" x="2203450" y="2195513"/>
          <p14:tracePt t="7932" x="2224088" y="2195513"/>
          <p14:tracePt t="7940" x="2238375" y="2195513"/>
          <p14:tracePt t="7948" x="2246313" y="2195513"/>
          <p14:tracePt t="7956" x="2251075" y="2195513"/>
          <p14:tracePt t="7964" x="2263775" y="2195513"/>
          <p14:tracePt t="7973" x="2279650" y="2203450"/>
          <p14:tracePt t="7979" x="2292350" y="2203450"/>
          <p14:tracePt t="7989" x="2305050" y="2203450"/>
          <p14:tracePt t="7995" x="2339975" y="2203450"/>
          <p14:tracePt t="8004" x="2352675" y="2212975"/>
          <p14:tracePt t="8011" x="2365375" y="2212975"/>
          <p14:tracePt t="8021" x="2382838" y="2216150"/>
          <p14:tracePt t="8027" x="2411413" y="2216150"/>
          <p14:tracePt t="8036" x="2436813" y="2225675"/>
          <p14:tracePt t="8043" x="2451100" y="2225675"/>
          <p14:tracePt t="8052" x="2463800" y="2225675"/>
          <p14:tracePt t="8060" x="2476500" y="2225675"/>
          <p14:tracePt t="8068" x="2492375" y="2233613"/>
          <p14:tracePt t="8076" x="2497138" y="2233613"/>
          <p14:tracePt t="8084" x="2501900" y="2233613"/>
          <p14:tracePt t="8092" x="2522538" y="2233613"/>
          <p14:tracePt t="8100" x="2530475" y="2233613"/>
          <p14:tracePt t="8108" x="2535238" y="2238375"/>
          <p14:tracePt t="8115" x="2547938" y="2238375"/>
          <p14:tracePt t="8124" x="2552700" y="2238375"/>
          <p14:tracePt t="8133" x="2573338" y="2238375"/>
          <p14:tracePt t="8140" x="2582863" y="2238375"/>
          <p14:tracePt t="8150" x="2586038" y="2238375"/>
          <p14:tracePt t="8156" x="2598738" y="2238375"/>
          <p14:tracePt t="8167" x="2608263" y="2238375"/>
          <p14:tracePt t="8172" x="2611438" y="2238375"/>
          <p14:tracePt t="8220" x="2616200" y="2238375"/>
          <p14:tracePt t="8227" x="2624138" y="2238375"/>
          <p14:tracePt t="8240" x="2628900" y="2238375"/>
          <p14:tracePt t="8249" x="2636838" y="2238375"/>
          <p14:tracePt t="8256" x="2641600" y="2238375"/>
          <p14:tracePt t="9698" x="2641600" y="2246313"/>
          <p14:tracePt t="9855" x="2641600" y="2251075"/>
          <p14:tracePt t="9872" x="2633663" y="2251075"/>
          <p14:tracePt t="9879" x="2633663" y="2259013"/>
          <p14:tracePt t="9888" x="2628900" y="2259013"/>
          <p14:tracePt t="10335" x="2620963" y="2263775"/>
          <p14:tracePt t="10499" x="2620963" y="2266950"/>
          <p14:tracePt t="10532" x="2620963" y="2276475"/>
          <p14:tracePt t="10540" x="2616200" y="2276475"/>
          <p14:tracePt t="16041" x="2624138" y="2276475"/>
          <p14:tracePt t="16047" x="2628900" y="2276475"/>
          <p14:tracePt t="16056" x="2636838" y="2276475"/>
          <p14:tracePt t="16103" x="2649538" y="2279650"/>
          <p14:tracePt t="16111" x="2662238" y="2279650"/>
          <p14:tracePt t="16122" x="2676525" y="2279650"/>
          <p14:tracePt t="16128" x="2701925" y="2279650"/>
          <p14:tracePt t="16136" x="2714625" y="2279650"/>
          <p14:tracePt t="16146" x="2735263" y="2279650"/>
          <p14:tracePt t="16152" x="2747963" y="2289175"/>
          <p14:tracePt t="16161" x="2773363" y="2289175"/>
          <p14:tracePt t="16167" x="2786063" y="2289175"/>
          <p14:tracePt t="16178" x="2798763" y="2289175"/>
          <p14:tracePt t="16184" x="2816225" y="2297113"/>
          <p14:tracePt t="16192" x="2846388" y="2297113"/>
          <p14:tracePt t="16201" x="2879725" y="2297113"/>
          <p14:tracePt t="16208" x="2901950" y="2297113"/>
          <p14:tracePt t="16217" x="2922588" y="2306638"/>
          <p14:tracePt t="16224" x="2965450" y="2306638"/>
          <p14:tracePt t="16231" x="2981325" y="2306638"/>
          <p14:tracePt t="16240" x="3011488" y="2306638"/>
          <p14:tracePt t="16247" x="3033713" y="2306638"/>
          <p14:tracePt t="16259" x="3049588" y="2306638"/>
          <p14:tracePt t="16263" x="3062288" y="2306638"/>
          <p14:tracePt t="16272" x="3067050" y="2306638"/>
          <p14:tracePt t="16279" x="3087688" y="2306638"/>
          <p14:tracePt t="16289" x="3100388" y="2306638"/>
          <p14:tracePt t="16295" x="3114675" y="2306638"/>
          <p14:tracePt t="16304" x="3140075" y="2306638"/>
          <p14:tracePt t="16313" x="3160713" y="2306638"/>
          <p14:tracePt t="16322" x="3181350" y="2306638"/>
          <p14:tracePt t="16329" x="3224213" y="2306638"/>
          <p14:tracePt t="16336" x="3249613" y="2306638"/>
          <p14:tracePt t="16344" x="3279775" y="2306638"/>
          <p14:tracePt t="16352" x="3292475" y="2306638"/>
          <p14:tracePt t="16360" x="3327400" y="2306638"/>
          <p14:tracePt t="16368" x="3348038" y="2306638"/>
          <p14:tracePt t="16377" x="3360738" y="2306638"/>
          <p14:tracePt t="16383" x="3386138" y="2301875"/>
          <p14:tracePt t="16393" x="3419475" y="2292350"/>
          <p14:tracePt t="16401" x="3441700" y="2284413"/>
          <p14:tracePt t="16409" x="3459163" y="2266950"/>
          <p14:tracePt t="16416" x="3479800" y="2263775"/>
          <p14:tracePt t="16425" x="3505200" y="2246313"/>
          <p14:tracePt t="16432" x="3525838" y="2228850"/>
          <p14:tracePt t="16440" x="3552825" y="2212975"/>
          <p14:tracePt t="16447" x="3578225" y="2200275"/>
          <p14:tracePt t="16457" x="3611563" y="2152650"/>
          <p14:tracePt t="16463" x="3636963" y="2127250"/>
          <p14:tracePt t="16475" x="3675063" y="2089150"/>
          <p14:tracePt t="16480" x="3700463" y="2063750"/>
          <p14:tracePt t="16489" x="3725863" y="2038350"/>
          <p14:tracePt t="16496" x="3768725" y="1973263"/>
          <p14:tracePt t="16505" x="3798888" y="1927225"/>
          <p14:tracePt t="16512" x="3816350" y="1901825"/>
          <p14:tracePt t="16522" x="3841750" y="1866900"/>
          <p14:tracePt t="16528" x="3871913" y="1816100"/>
          <p14:tracePt t="16536" x="3897313" y="1790700"/>
          <p14:tracePt t="16544" x="3910013" y="1770063"/>
          <p14:tracePt t="16552" x="3917950" y="1735138"/>
          <p14:tracePt t="16561" x="3935413" y="1701800"/>
          <p14:tracePt t="16569" x="3951288" y="1663700"/>
          <p14:tracePt t="16577" x="3968750" y="1641475"/>
          <p14:tracePt t="16584" x="3978275" y="1616075"/>
          <p14:tracePt t="16592" x="3986213" y="1595438"/>
          <p14:tracePt t="16601" x="3994150" y="1577975"/>
          <p14:tracePt t="16608" x="3998913" y="1565275"/>
          <p14:tracePt t="16616" x="3998913" y="1562100"/>
          <p14:tracePt t="16625" x="4006850" y="1544638"/>
          <p14:tracePt t="16633" x="4006850" y="1531938"/>
          <p14:tracePt t="16640" x="4006850" y="1527175"/>
          <p14:tracePt t="16647" x="4011613" y="1519238"/>
          <p14:tracePt t="16656" x="4011613" y="1506538"/>
          <p14:tracePt t="16663" x="4011613" y="1493838"/>
          <p14:tracePt t="16672" x="4011613" y="1489075"/>
          <p14:tracePt t="16679" x="4011613" y="1476375"/>
          <p14:tracePt t="16689" x="4011613" y="1458913"/>
          <p14:tracePt t="16696" x="4003675" y="1438275"/>
          <p14:tracePt t="16704" x="3994150" y="1428750"/>
          <p14:tracePt t="16712" x="3990975" y="1416050"/>
          <p14:tracePt t="16721" x="3981450" y="1416050"/>
          <p14:tracePt t="16728" x="3968750" y="1395413"/>
          <p14:tracePt t="16736" x="3956050" y="1390650"/>
          <p14:tracePt t="16744" x="3938588" y="1374775"/>
          <p14:tracePt t="16752" x="3905250" y="1365250"/>
          <p14:tracePt t="16760" x="3875088" y="1357313"/>
          <p14:tracePt t="16769" x="3841750" y="1349375"/>
          <p14:tracePt t="16776" x="3816350" y="1344613"/>
          <p14:tracePt t="16786" x="3794125" y="1335088"/>
          <p14:tracePt t="16792" x="3751263" y="1327150"/>
          <p14:tracePt t="16801" x="3725863" y="1319213"/>
          <p14:tracePt t="16808" x="3705225" y="1319213"/>
          <p14:tracePt t="16817" x="3687763" y="1309688"/>
          <p14:tracePt t="16824" x="3667125" y="1309688"/>
          <p14:tracePt t="16833" x="3654425" y="1301750"/>
          <p14:tracePt t="16840" x="3629025" y="1301750"/>
          <p14:tracePt t="16847" x="3616325" y="1301750"/>
          <p14:tracePt t="16856" x="3594100" y="1301750"/>
          <p14:tracePt t="16865" x="3568700" y="1296988"/>
          <p14:tracePt t="16872" x="3548063" y="1296988"/>
          <p14:tracePt t="16879" x="3525838" y="1296988"/>
          <p14:tracePt t="16889" x="3500438" y="1296988"/>
          <p14:tracePt t="16895" x="3449638" y="1296988"/>
          <p14:tracePt t="16904" x="3424238" y="1296988"/>
          <p14:tracePt t="16914" x="3394075" y="1296988"/>
          <p14:tracePt t="16921" x="3360738" y="1296988"/>
          <p14:tracePt t="16928" x="3317875" y="1301750"/>
          <p14:tracePt t="16936" x="3287713" y="1301750"/>
          <p14:tracePt t="16946" x="3254375" y="1309688"/>
          <p14:tracePt t="16952" x="3233738" y="1309688"/>
          <p14:tracePt t="16960" x="3186113" y="1319213"/>
          <p14:tracePt t="16968" x="3165475" y="1319213"/>
          <p14:tracePt t="16978" x="3130550" y="1322388"/>
          <p14:tracePt t="16985" x="3109913" y="1331913"/>
          <p14:tracePt t="16992" x="3062288" y="1339850"/>
          <p14:tracePt t="17002" x="3033713" y="1339850"/>
          <p14:tracePt t="17008" x="3008313" y="1357313"/>
          <p14:tracePt t="17016" x="2978150" y="1357313"/>
          <p14:tracePt t="17024" x="2930525" y="1374775"/>
          <p14:tracePt t="17035" x="2917825" y="1374775"/>
          <p14:tracePt t="17040" x="2897188" y="1374775"/>
          <p14:tracePt t="17047" x="2884488" y="1374775"/>
          <p14:tracePt t="17056" x="2867025" y="1382713"/>
          <p14:tracePt t="17063" x="2846388" y="1400175"/>
          <p14:tracePt t="17072" x="2828925" y="1400175"/>
          <p14:tracePt t="17079" x="2808288" y="1400175"/>
          <p14:tracePt t="17088" x="2786063" y="1400175"/>
          <p14:tracePt t="17095" x="2752725" y="1416050"/>
          <p14:tracePt t="17105" x="2727325" y="1416050"/>
          <p14:tracePt t="17112" x="2714625" y="1416050"/>
          <p14:tracePt t="17120" x="2692400" y="1425575"/>
          <p14:tracePt t="17129" x="2659063" y="1425575"/>
          <p14:tracePt t="17136" x="2646363" y="1425575"/>
          <p14:tracePt t="17144" x="2633663" y="1425575"/>
          <p14:tracePt t="17152" x="2620963" y="1425575"/>
          <p14:tracePt t="17160" x="2586038" y="1433513"/>
          <p14:tracePt t="17168" x="2573338" y="1433513"/>
          <p14:tracePt t="17178" x="2560638" y="1433513"/>
          <p14:tracePt t="17185" x="2543175" y="1433513"/>
          <p14:tracePt t="17192" x="2514600" y="1433513"/>
          <p14:tracePt t="17200" x="2501900" y="1433513"/>
          <p14:tracePt t="17208" x="2466975" y="1433513"/>
          <p14:tracePt t="17216" x="2454275" y="1433513"/>
          <p14:tracePt t="17225" x="2424113" y="1433513"/>
          <p14:tracePt t="17231" x="2408238" y="1438275"/>
          <p14:tracePt t="17240" x="2386013" y="1438275"/>
          <p14:tracePt t="17247" x="2360613" y="1438275"/>
          <p14:tracePt t="17256" x="2347913" y="1438275"/>
          <p14:tracePt t="17263" x="2335213" y="1438275"/>
          <p14:tracePt t="17272" x="2314575" y="1438275"/>
          <p14:tracePt t="17279" x="2301875" y="1438275"/>
          <p14:tracePt t="17289" x="2284413" y="1438275"/>
          <p14:tracePt t="17296" x="2241550" y="1438275"/>
          <p14:tracePt t="17305" x="2220913" y="1438275"/>
          <p14:tracePt t="17312" x="2208213" y="1438275"/>
          <p14:tracePt t="17321" x="2182813" y="1438275"/>
          <p14:tracePt t="17328" x="2152650" y="1428750"/>
          <p14:tracePt t="17336" x="2135188" y="1428750"/>
          <p14:tracePt t="17344" x="2122488" y="1428750"/>
          <p14:tracePt t="17351" x="2109788" y="1428750"/>
          <p14:tracePt t="17360" x="2084388" y="1420813"/>
          <p14:tracePt t="17368" x="2071688" y="1420813"/>
          <p14:tracePt t="17377" x="2058988" y="1420813"/>
          <p14:tracePt t="17385" x="2046288" y="1420813"/>
          <p14:tracePt t="17392" x="2011363" y="1420813"/>
          <p14:tracePt t="17400" x="1998663" y="1412875"/>
          <p14:tracePt t="17408" x="1978025" y="1412875"/>
          <p14:tracePt t="17416" x="1960563" y="1403350"/>
          <p14:tracePt t="17424" x="1931988" y="1403350"/>
          <p14:tracePt t="17432" x="1919288" y="1403350"/>
          <p14:tracePt t="17441" x="1892300" y="1403350"/>
          <p14:tracePt t="17447" x="1879600" y="1403350"/>
          <p14:tracePt t="17458" x="1866900" y="1400175"/>
          <p14:tracePt t="17463" x="1851025" y="1390650"/>
          <p14:tracePt t="17472" x="1828800" y="1390650"/>
          <p14:tracePt t="17480" x="1816100" y="1390650"/>
          <p14:tracePt t="17492" x="1800225" y="1390650"/>
          <p14:tracePt t="17495" x="1770063" y="1390650"/>
          <p14:tracePt t="17504" x="1747838" y="1390650"/>
          <p14:tracePt t="17512" x="1731963" y="1390650"/>
          <p14:tracePt t="17521" x="1719263" y="1390650"/>
          <p14:tracePt t="17529" x="1689100" y="1395413"/>
          <p14:tracePt t="17536" x="1671638" y="1395413"/>
          <p14:tracePt t="17544" x="1658938" y="1403350"/>
          <p14:tracePt t="17551" x="1646238" y="1403350"/>
          <p14:tracePt t="17561" x="1628775" y="1408113"/>
          <p14:tracePt t="17569" x="1616075" y="1408113"/>
          <p14:tracePt t="17577" x="1595438" y="1416050"/>
          <p14:tracePt t="17586" x="1577975" y="1425575"/>
          <p14:tracePt t="17592" x="1535113" y="1433513"/>
          <p14:tracePt t="17602" x="1522413" y="1441450"/>
          <p14:tracePt t="17608" x="1497013" y="1446213"/>
          <p14:tracePt t="17616" x="1476375" y="1455738"/>
          <p14:tracePt t="17624" x="1450975" y="1471613"/>
          <p14:tracePt t="17633" x="1446213" y="1471613"/>
          <p14:tracePt t="17640" x="1428750" y="1481138"/>
          <p14:tracePt t="17647" x="1425575" y="1484313"/>
          <p14:tracePt t="17656" x="1420813" y="1484313"/>
          <p14:tracePt t="17663" x="1403350" y="1497013"/>
          <p14:tracePt t="17673" x="1400175" y="1497013"/>
          <p14:tracePt t="17679" x="1395413" y="1506538"/>
          <p14:tracePt t="17688" x="1377950" y="1519238"/>
          <p14:tracePt t="17695" x="1365250" y="1522413"/>
          <p14:tracePt t="17704" x="1347788" y="1539875"/>
          <p14:tracePt t="17712" x="1344613" y="1552575"/>
          <p14:tracePt t="17721" x="1327150" y="1570038"/>
          <p14:tracePt t="17728" x="1309688" y="1595438"/>
          <p14:tracePt t="17735" x="1306513" y="1608138"/>
          <p14:tracePt t="17744" x="1289050" y="1625600"/>
          <p14:tracePt t="17752" x="1284288" y="1628775"/>
          <p14:tracePt t="17760" x="1268413" y="1651000"/>
          <p14:tracePt t="17769" x="1263650" y="1654175"/>
          <p14:tracePt t="17776" x="1255713" y="1676400"/>
          <p14:tracePt t="17785" x="1255713" y="1684338"/>
          <p14:tracePt t="17792" x="1250950" y="1706563"/>
          <p14:tracePt t="17802" x="1241425" y="1719263"/>
          <p14:tracePt t="17808" x="1233488" y="1731963"/>
          <p14:tracePt t="17816" x="1228725" y="1747838"/>
          <p14:tracePt t="17824" x="1228725" y="1770063"/>
          <p14:tracePt t="17831" x="1220788" y="1787525"/>
          <p14:tracePt t="17840" x="1220788" y="1800225"/>
          <p14:tracePt t="17847" x="1212850" y="1820863"/>
          <p14:tracePt t="17856" x="1212850" y="1833563"/>
          <p14:tracePt t="17864" x="1212850" y="1851025"/>
          <p14:tracePt t="17873" x="1212850" y="1871663"/>
          <p14:tracePt t="17884" x="1212850" y="1893888"/>
          <p14:tracePt t="17888" x="1212850" y="1919288"/>
          <p14:tracePt t="17898" x="1216025" y="1947863"/>
          <p14:tracePt t="17904" x="1216025" y="1973263"/>
          <p14:tracePt t="17913" x="1225550" y="1995488"/>
          <p14:tracePt t="17922" x="1228725" y="2012950"/>
          <p14:tracePt t="17928" x="1246188" y="2046288"/>
          <p14:tracePt t="17935" x="1255713" y="2066925"/>
          <p14:tracePt t="17946" x="1271588" y="2076450"/>
          <p14:tracePt t="17952" x="1281113" y="2097088"/>
          <p14:tracePt t="17960" x="1301750" y="2106613"/>
          <p14:tracePt t="17969" x="1319213" y="2122488"/>
          <p14:tracePt t="17978" x="1339850" y="2135188"/>
          <p14:tracePt t="17986" x="1357313" y="2144713"/>
          <p14:tracePt t="17992" x="1377950" y="2170113"/>
          <p14:tracePt t="18000" x="1403350" y="2178050"/>
          <p14:tracePt t="18008" x="1416050" y="2182813"/>
          <p14:tracePt t="18015" x="1433513" y="2200275"/>
          <p14:tracePt t="18024" x="1446213" y="2208213"/>
          <p14:tracePt t="18032" x="1463675" y="2212975"/>
          <p14:tracePt t="18040" x="1466850" y="2212975"/>
          <p14:tracePt t="18047" x="1489075" y="2220913"/>
          <p14:tracePt t="18056" x="1489075" y="2225675"/>
          <p14:tracePt t="18063" x="1509713" y="2233613"/>
          <p14:tracePt t="18073" x="1522413" y="2241550"/>
          <p14:tracePt t="18080" x="1535113" y="2241550"/>
          <p14:tracePt t="18089" x="1544638" y="2246313"/>
          <p14:tracePt t="18095" x="1565275" y="2254250"/>
          <p14:tracePt t="18104" x="1577975" y="2254250"/>
          <p14:tracePt t="18114" x="1590675" y="2263775"/>
          <p14:tracePt t="18121" x="1608138" y="2263775"/>
          <p14:tracePt t="18129" x="1628775" y="2266950"/>
          <p14:tracePt t="18136" x="1654175" y="2276475"/>
          <p14:tracePt t="18144" x="1666875" y="2276475"/>
          <p14:tracePt t="18151" x="1689100" y="2276475"/>
          <p14:tracePt t="18161" x="1714500" y="2284413"/>
          <p14:tracePt t="18168" x="1735138" y="2284413"/>
          <p14:tracePt t="18178" x="1765300" y="2284413"/>
          <p14:tracePt t="18184" x="1782763" y="2284413"/>
          <p14:tracePt t="18192" x="1812925" y="2284413"/>
          <p14:tracePt t="18201" x="1825625" y="2284413"/>
          <p14:tracePt t="18208" x="1851025" y="2284413"/>
          <p14:tracePt t="18215" x="1863725" y="2284413"/>
          <p14:tracePt t="18226" x="1884363" y="2279650"/>
          <p14:tracePt t="18231" x="1909763" y="2279650"/>
          <p14:tracePt t="18242" x="1922463" y="2271713"/>
          <p14:tracePt t="18247" x="1935163" y="2271713"/>
          <p14:tracePt t="18257" x="1947863" y="2271713"/>
          <p14:tracePt t="18263" x="1965325" y="2271713"/>
          <p14:tracePt t="18272" x="1978025" y="2271713"/>
          <p14:tracePt t="18280" x="1990725" y="2266950"/>
          <p14:tracePt t="18288" x="2003425" y="2266950"/>
          <p14:tracePt t="18303" x="2028825" y="2266950"/>
          <p14:tracePt t="18308" x="2041525" y="2266950"/>
          <p14:tracePt t="18315" x="2054225" y="2266950"/>
          <p14:tracePt t="18324" x="2071688" y="2259013"/>
          <p14:tracePt t="18333" x="2092325" y="2259013"/>
          <p14:tracePt t="18340" x="2114550" y="2259013"/>
          <p14:tracePt t="18347" x="2139950" y="2259013"/>
          <p14:tracePt t="18357" x="2152650" y="2259013"/>
          <p14:tracePt t="18363" x="2182813" y="2259013"/>
          <p14:tracePt t="18372" x="2198688" y="2259013"/>
          <p14:tracePt t="18379" x="2211388" y="2259013"/>
          <p14:tracePt t="18389" x="2233613" y="2259013"/>
          <p14:tracePt t="18396" x="2254250" y="2259013"/>
          <p14:tracePt t="18404" x="2271713" y="2259013"/>
          <p14:tracePt t="18412" x="2276475" y="2259013"/>
          <p14:tracePt t="18421" x="2289175" y="2259013"/>
          <p14:tracePt t="18428" x="2301875" y="2259013"/>
          <p14:tracePt t="18436" x="2317750" y="2263775"/>
          <p14:tracePt t="18446" x="2322513" y="2263775"/>
          <p14:tracePt t="18461" x="2330450" y="2263775"/>
          <p14:tracePt t="18468" x="2335213" y="2263775"/>
          <p14:tracePt t="18476" x="2347913" y="2263775"/>
          <p14:tracePt t="18485" x="2352675" y="2263775"/>
          <p14:tracePt t="18492" x="2370138" y="2266950"/>
          <p14:tracePt t="18500" x="2398713" y="2266950"/>
          <p14:tracePt t="18508" x="2411413" y="2276475"/>
          <p14:tracePt t="18515" x="2428875" y="2284413"/>
          <p14:tracePt t="18524" x="2451100" y="2292350"/>
          <p14:tracePt t="18531" x="2484438" y="2297113"/>
          <p14:tracePt t="18540" x="2505075" y="2297113"/>
          <p14:tracePt t="18547" x="2530475" y="2306638"/>
          <p14:tracePt t="18556" x="2552700" y="2314575"/>
          <p14:tracePt t="18563" x="2598738" y="2322513"/>
          <p14:tracePt t="18573" x="2620963" y="2322513"/>
          <p14:tracePt t="18579" x="2654300" y="2332038"/>
          <p14:tracePt t="18588" x="2676525" y="2332038"/>
          <p14:tracePt t="18596" x="2705100" y="2332038"/>
          <p14:tracePt t="18604" x="2740025" y="2332038"/>
          <p14:tracePt t="18615" x="2773363" y="2339975"/>
          <p14:tracePt t="18621" x="2795588" y="2339975"/>
          <p14:tracePt t="18628" x="2816225" y="2339975"/>
          <p14:tracePt t="18636" x="2849563" y="2339975"/>
          <p14:tracePt t="18644" x="2862263" y="2339975"/>
          <p14:tracePt t="18651" x="2884488" y="2339975"/>
          <p14:tracePt t="18663" x="2892425" y="2339975"/>
          <p14:tracePt t="18668" x="2905125" y="2339975"/>
          <p14:tracePt t="18677" x="2909888" y="2339975"/>
          <p14:tracePt t="18685" x="2917825" y="2339975"/>
          <p14:tracePt t="18700" x="2922588" y="2344738"/>
          <p14:tracePt t="18708" x="2927350" y="2344738"/>
          <p14:tracePt t="18715" x="2935288" y="2344738"/>
          <p14:tracePt t="18724" x="2940050" y="2344738"/>
          <p14:tracePt t="18731" x="2952750" y="2344738"/>
          <p14:tracePt t="18740" x="2960688" y="2344738"/>
          <p14:tracePt t="18747" x="2965450" y="2344738"/>
          <p14:tracePt t="18763" x="2986088" y="2344738"/>
          <p14:tracePt t="18772" x="2998788" y="2344738"/>
          <p14:tracePt t="18779" x="3011488" y="2344738"/>
          <p14:tracePt t="18788" x="3024188" y="2344738"/>
          <p14:tracePt t="18796" x="3049588" y="2344738"/>
          <p14:tracePt t="18804" x="3062288" y="2344738"/>
          <p14:tracePt t="18812" x="3074988" y="2344738"/>
          <p14:tracePt t="18821" x="3087688" y="2344738"/>
          <p14:tracePt t="18828" x="3105150" y="2344738"/>
          <p14:tracePt t="18835" x="3127375" y="2344738"/>
          <p14:tracePt t="18844" x="3140075" y="2344738"/>
          <p14:tracePt t="18851" x="3148013" y="2344738"/>
          <p14:tracePt t="18860" x="3165475" y="2344738"/>
          <p14:tracePt t="18868" x="3181350" y="2347913"/>
          <p14:tracePt t="18876" x="3194050" y="2347913"/>
          <p14:tracePt t="18885" x="3206750" y="2347913"/>
          <p14:tracePt t="18892" x="3221038" y="2347913"/>
          <p14:tracePt t="18900" x="3228975" y="2347913"/>
          <p14:tracePt t="18908" x="3233738" y="2347913"/>
          <p14:tracePt t="18916" x="3241675" y="2347913"/>
          <p14:tracePt t="18925" x="3246438" y="2347913"/>
          <p14:tracePt t="18932" x="3267075" y="2347913"/>
          <p14:tracePt t="18941" x="3271838" y="2347913"/>
          <p14:tracePt t="18947" x="3292475" y="2347913"/>
          <p14:tracePt t="18956" x="3305175" y="2347913"/>
          <p14:tracePt t="18964" x="3330575" y="2347913"/>
          <p14:tracePt t="18972" x="3352800" y="2344738"/>
          <p14:tracePt t="18979" x="3360738" y="2344738"/>
          <p14:tracePt t="18988" x="3378200" y="2344738"/>
          <p14:tracePt t="18996" x="3394075" y="2344738"/>
          <p14:tracePt t="19005" x="3416300" y="2344738"/>
          <p14:tracePt t="19012" x="3419475" y="2344738"/>
          <p14:tracePt t="19020" x="3441700" y="2344738"/>
          <p14:tracePt t="19028" x="3454400" y="2344738"/>
          <p14:tracePt t="19036" x="3479800" y="2344738"/>
          <p14:tracePt t="19044" x="3484563" y="2335213"/>
          <p14:tracePt t="19053" x="3497263" y="2335213"/>
          <p14:tracePt t="19060" x="3505200" y="2335213"/>
          <p14:tracePt t="19068" x="3509963" y="2335213"/>
          <p14:tracePt t="28489" x="3479800" y="2335213"/>
          <p14:tracePt t="28495" x="3378200" y="2319338"/>
          <p14:tracePt t="28504" x="3313113" y="2284413"/>
          <p14:tracePt t="28512" x="3241675" y="2254250"/>
          <p14:tracePt t="28521" x="3135313" y="2195513"/>
          <p14:tracePt t="28528" x="3105150" y="2157413"/>
          <p14:tracePt t="28540" x="3084513" y="2144713"/>
          <p14:tracePt t="28544" x="3067050" y="2119313"/>
          <p14:tracePt t="28551" x="3049588" y="2093913"/>
          <p14:tracePt t="28561" x="3028950" y="2079625"/>
          <p14:tracePt t="28567" x="3011488" y="2033588"/>
          <p14:tracePt t="28576" x="2981325" y="1982788"/>
          <p14:tracePt t="28584" x="2935288" y="1881188"/>
          <p14:tracePt t="28592" x="2901950" y="1803400"/>
          <p14:tracePt t="28602" x="2867025" y="1727200"/>
          <p14:tracePt t="28609" x="2846388" y="1654175"/>
          <p14:tracePt t="28615" x="2798763" y="1535113"/>
          <p14:tracePt t="28625" x="2755900" y="1471613"/>
          <p14:tracePt t="28632" x="2735263" y="1400175"/>
          <p14:tracePt t="28640" x="2697163" y="1349375"/>
          <p14:tracePt t="28648" x="2624138" y="1243013"/>
          <p14:tracePt t="28656" x="2595563" y="1177925"/>
          <p14:tracePt t="28664" x="2552700" y="1114425"/>
          <p14:tracePt t="28672" x="2522538" y="1063625"/>
          <p14:tracePt t="28680" x="2479675" y="1000125"/>
          <p14:tracePt t="28688" x="2433638" y="923925"/>
          <p14:tracePt t="28696" x="2382838" y="871538"/>
          <p14:tracePt t="28707" x="2339975" y="808038"/>
          <p14:tracePt t="28712" x="2297113" y="757238"/>
          <p14:tracePt t="28721" x="2228850" y="650875"/>
          <p14:tracePt t="28728" x="2185988" y="600075"/>
          <p14:tracePt t="28739" x="2144713" y="536575"/>
          <p14:tracePt t="28744" x="2101850" y="471488"/>
          <p14:tracePt t="28756" x="2016125" y="331788"/>
          <p14:tracePt t="28764" x="1973263" y="280988"/>
          <p14:tracePt t="28773" x="1931988" y="217488"/>
          <p14:tracePt t="28780" x="1889125" y="166688"/>
          <p14:tracePt t="28789" x="1833563" y="88900"/>
          <p14:tracePt t="28796" x="1803400" y="38100"/>
          <p14:tracePt t="28805" x="176530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0C6E-FF2F-4347-ACA7-24AB0EAA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BC899F-7777-4CBA-B697-72B7FFAA1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00" y="3506302"/>
            <a:ext cx="6138885" cy="313820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BAD5B-359E-468F-9764-C86E52788C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3553" r="6350"/>
          <a:stretch/>
        </p:blipFill>
        <p:spPr>
          <a:xfrm>
            <a:off x="2835100" y="122741"/>
            <a:ext cx="6138885" cy="3306259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74913FA-010B-402B-9B7E-FF68C751E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05"/>
    </mc:Choice>
    <mc:Fallback xmlns="">
      <p:transition spd="slow" advTm="39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" x="8175625" y="3203575"/>
          <p14:tracePt t="448" x="8175625" y="3211513"/>
          <p14:tracePt t="487" x="8104188" y="3233738"/>
          <p14:tracePt t="496" x="8091488" y="3233738"/>
          <p14:tracePt t="501" x="8066088" y="3233738"/>
          <p14:tracePt t="509" x="8043863" y="3249613"/>
          <p14:tracePt t="517" x="8018463" y="3249613"/>
          <p14:tracePt t="525" x="8005763" y="3254375"/>
          <p14:tracePt t="533" x="7993063" y="3262313"/>
          <p14:tracePt t="541" x="7975600" y="3262313"/>
          <p14:tracePt t="549" x="7972425" y="3262313"/>
          <p14:tracePt t="573" x="7962900" y="3267075"/>
          <p14:tracePt t="1157" x="7950200" y="3267075"/>
          <p14:tracePt t="1165" x="7947025" y="3267075"/>
          <p14:tracePt t="1173" x="7899400" y="3284538"/>
          <p14:tracePt t="1182" x="7881938" y="3284538"/>
          <p14:tracePt t="1189" x="7853363" y="3292475"/>
          <p14:tracePt t="1198" x="7827963" y="3292475"/>
          <p14:tracePt t="1206" x="7797800" y="3292475"/>
          <p14:tracePt t="1213" x="7780338" y="3302000"/>
          <p14:tracePt t="1222" x="7767638" y="3309938"/>
          <p14:tracePt t="1229" x="7762875" y="3309938"/>
          <p14:tracePt t="1270" x="7754938" y="3309938"/>
          <p14:tracePt t="1278" x="7742238" y="3309938"/>
          <p14:tracePt t="1286" x="7699375" y="3317875"/>
          <p14:tracePt t="1296" x="7656513" y="3317875"/>
          <p14:tracePt t="1302" x="7623175" y="3317875"/>
          <p14:tracePt t="1309" x="7580313" y="3317875"/>
          <p14:tracePt t="1318" x="7537450" y="3317875"/>
          <p14:tracePt t="1325" x="7491413" y="3309938"/>
          <p14:tracePt t="1334" x="7448550" y="3309938"/>
          <p14:tracePt t="1341" x="7402513" y="3309938"/>
          <p14:tracePt t="1350" x="7359650" y="3309938"/>
          <p14:tracePt t="1357" x="7299325" y="3302000"/>
          <p14:tracePt t="1366" x="7270750" y="3302000"/>
          <p14:tracePt t="1375" x="7245350" y="3302000"/>
          <p14:tracePt t="1382" x="7231063" y="3302000"/>
          <p14:tracePt t="1389" x="7210425" y="3302000"/>
          <p14:tracePt t="1398" x="7185025" y="3302000"/>
          <p14:tracePt t="1405" x="7172325" y="3302000"/>
          <p14:tracePt t="1413" x="7151688" y="3302000"/>
          <p14:tracePt t="1421" x="7138988" y="3302000"/>
          <p14:tracePt t="1430" x="7096125" y="3302000"/>
          <p14:tracePt t="1438" x="7070725" y="3302000"/>
          <p14:tracePt t="1447" x="7048500" y="3302000"/>
          <p14:tracePt t="1454" x="7027863" y="3302000"/>
          <p14:tracePt t="1461" x="6992938" y="3302000"/>
          <p14:tracePt t="1470" x="6972300" y="3302000"/>
          <p14:tracePt t="1479" x="6946900" y="3302000"/>
          <p14:tracePt t="1486" x="6934200" y="3302000"/>
          <p14:tracePt t="1495" x="6904038" y="3302000"/>
          <p14:tracePt t="1502" x="6886575" y="3305175"/>
          <p14:tracePt t="1509" x="6865938" y="3305175"/>
          <p14:tracePt t="1518" x="6845300" y="3305175"/>
          <p14:tracePt t="1525" x="6819900" y="3314700"/>
          <p14:tracePt t="1534" x="6797675" y="3317875"/>
          <p14:tracePt t="1541" x="6772275" y="3317875"/>
          <p14:tracePt t="1550" x="6751638" y="3317875"/>
          <p14:tracePt t="1557" x="6721475" y="3317875"/>
          <p14:tracePt t="1566" x="6665913" y="3317875"/>
          <p14:tracePt t="1574" x="6645275" y="3317875"/>
          <p14:tracePt t="1583" x="6610350" y="3317875"/>
          <p14:tracePt t="1591" x="6589713" y="3317875"/>
          <p14:tracePt t="1598" x="6546850" y="3317875"/>
          <p14:tracePt t="1605" x="6521450" y="3317875"/>
          <p14:tracePt t="1614" x="6500813" y="3327400"/>
          <p14:tracePt t="1624" x="6478588" y="3327400"/>
          <p14:tracePt t="1629" x="6445250" y="3335338"/>
          <p14:tracePt t="1637" x="6432550" y="3335338"/>
          <p14:tracePt t="1645" x="6407150" y="3335338"/>
          <p14:tracePt t="1654" x="6384925" y="3335338"/>
          <p14:tracePt t="1662" x="6364288" y="3335338"/>
          <p14:tracePt t="1670" x="6321425" y="3335338"/>
          <p14:tracePt t="1678" x="6288088" y="3335338"/>
          <p14:tracePt t="1686" x="6257925" y="3335338"/>
          <p14:tracePt t="1695" x="6223000" y="3335338"/>
          <p14:tracePt t="1702" x="6172200" y="3335338"/>
          <p14:tracePt t="1709" x="6138863" y="3335338"/>
          <p14:tracePt t="1718" x="6108700" y="3343275"/>
          <p14:tracePt t="1725" x="6083300" y="3343275"/>
          <p14:tracePt t="1734" x="6032500" y="3343275"/>
          <p14:tracePt t="1741" x="5997575" y="3343275"/>
          <p14:tracePt t="1750" x="5969000" y="3343275"/>
          <p14:tracePt t="1759" x="5934075" y="3343275"/>
          <p14:tracePt t="1766" x="5903913" y="3343275"/>
          <p14:tracePt t="1773" x="5849938" y="3343275"/>
          <p14:tracePt t="1782" x="5815013" y="3343275"/>
          <p14:tracePt t="1789" x="5784850" y="3343275"/>
          <p14:tracePt t="1798" x="5751513" y="3343275"/>
          <p14:tracePt t="1807" x="5700713" y="3343275"/>
          <p14:tracePt t="1814" x="5675313" y="3343275"/>
          <p14:tracePt t="1821" x="5653088" y="3340100"/>
          <p14:tracePt t="1830" x="5640388" y="3340100"/>
          <p14:tracePt t="1838" x="5607050" y="3340100"/>
          <p14:tracePt t="1845" x="5602288" y="3340100"/>
          <p14:tracePt t="1854" x="5581650" y="3340100"/>
          <p14:tracePt t="1861" x="5559425" y="3340100"/>
          <p14:tracePt t="1870" x="5534025" y="3340100"/>
          <p14:tracePt t="1879" x="5491163" y="3340100"/>
          <p14:tracePt t="1887" x="5470525" y="3340100"/>
          <p14:tracePt t="1895" x="5440363" y="3340100"/>
          <p14:tracePt t="1912" x="5359400" y="3330575"/>
          <p14:tracePt t="1919" x="5338763" y="3330575"/>
          <p14:tracePt t="1925" x="5308600" y="3330575"/>
          <p14:tracePt t="1934" x="5283200" y="3330575"/>
          <p14:tracePt t="1942" x="5240338" y="3330575"/>
          <p14:tracePt t="1950" x="5219700" y="3330575"/>
          <p14:tracePt t="1957" x="5194300" y="3322638"/>
          <p14:tracePt t="1966" x="5181600" y="3322638"/>
          <p14:tracePt t="1973" x="5159375" y="3322638"/>
          <p14:tracePt t="1982" x="5138738" y="3322638"/>
          <p14:tracePt t="1989" x="5105400" y="3322638"/>
          <p14:tracePt t="1998" x="5075238" y="3322638"/>
          <p14:tracePt t="2005" x="5049838" y="3322638"/>
          <p14:tracePt t="2013" x="4999038" y="3322638"/>
          <p14:tracePt t="2021" x="4964113" y="3322638"/>
          <p14:tracePt t="2030" x="4943475" y="3314700"/>
          <p14:tracePt t="2038" x="4918075" y="3314700"/>
          <p14:tracePt t="2045" x="4875213" y="3314700"/>
          <p14:tracePt t="2054" x="4862513" y="3314700"/>
          <p14:tracePt t="2062" x="4840288" y="3314700"/>
          <p14:tracePt t="2071" x="4814888" y="3314700"/>
          <p14:tracePt t="2078" x="4773613" y="3305175"/>
          <p14:tracePt t="2086" x="4743450" y="3305175"/>
          <p14:tracePt t="2095" x="4718050" y="3305175"/>
          <p14:tracePt t="2102" x="4687888" y="3305175"/>
          <p14:tracePt t="2109" x="4662488" y="3302000"/>
          <p14:tracePt t="2119" x="4619625" y="3302000"/>
          <p14:tracePt t="2125" x="4589463" y="3292475"/>
          <p14:tracePt t="2138" x="4573588" y="3292475"/>
          <p14:tracePt t="2141" x="4543425" y="3284538"/>
          <p14:tracePt t="2151" x="4508500" y="3284538"/>
          <p14:tracePt t="2157" x="4495800" y="3284538"/>
          <p14:tracePt t="2166" x="4492625" y="3284538"/>
          <p14:tracePt t="2173" x="4483100" y="3284538"/>
          <p14:tracePt t="2184" x="4479925" y="3276600"/>
          <p14:tracePt t="2189" x="4470400" y="3276600"/>
          <p14:tracePt t="2197" x="4457700" y="3276600"/>
          <p14:tracePt t="2205" x="4445000" y="3276600"/>
          <p14:tracePt t="2213" x="4432300" y="3276600"/>
          <p14:tracePt t="2221" x="4402138" y="3276600"/>
          <p14:tracePt t="2229" x="4376738" y="3276600"/>
          <p14:tracePt t="2238" x="4356100" y="3271838"/>
          <p14:tracePt t="2245" x="4330700" y="3262313"/>
          <p14:tracePt t="2254" x="4300538" y="3254375"/>
          <p14:tracePt t="2263" x="4267200" y="3254375"/>
          <p14:tracePt t="2270" x="4244975" y="3246438"/>
          <p14:tracePt t="2280" x="4219575" y="3246438"/>
          <p14:tracePt t="2286" x="4198938" y="3246438"/>
          <p14:tracePt t="2296" x="4186238" y="3246438"/>
          <p14:tracePt t="2302" x="4168775" y="3246438"/>
          <p14:tracePt t="2309" x="4164013" y="3246438"/>
          <p14:tracePt t="2325" x="4160838" y="3241675"/>
          <p14:tracePt t="2334" x="4148138" y="3241675"/>
          <p14:tracePt t="2344" x="4138613" y="3241675"/>
          <p14:tracePt t="2350" x="4117975" y="3241675"/>
          <p14:tracePt t="2359" x="4105275" y="3233738"/>
          <p14:tracePt t="2366" x="4084638" y="3233738"/>
          <p14:tracePt t="2373" x="4075113" y="3233738"/>
          <p14:tracePt t="2382" x="4062413" y="3224213"/>
          <p14:tracePt t="2389" x="4041775" y="3224213"/>
          <p14:tracePt t="2398" x="4032250" y="3221038"/>
          <p14:tracePt t="2405" x="4019550" y="3221038"/>
          <p14:tracePt t="2413" x="4016375" y="3221038"/>
          <p14:tracePt t="2422" x="4003675" y="3221038"/>
          <p14:tracePt t="2430" x="3990975" y="3221038"/>
          <p14:tracePt t="2438" x="3981450" y="3211513"/>
          <p14:tracePt t="2445" x="3978275" y="3211513"/>
          <p14:tracePt t="2454" x="3963988" y="3211513"/>
          <p14:tracePt t="2462" x="3951288" y="3211513"/>
          <p14:tracePt t="2470" x="3935413" y="3208338"/>
          <p14:tracePt t="2480" x="3922713" y="3208338"/>
          <p14:tracePt t="2486" x="3910013" y="3208338"/>
          <p14:tracePt t="2495" x="3875088" y="3208338"/>
          <p14:tracePt t="2502" x="3854450" y="3208338"/>
          <p14:tracePt t="2509" x="3832225" y="3208338"/>
          <p14:tracePt t="2518" x="3806825" y="3198813"/>
          <p14:tracePt t="2525" x="3794125" y="3198813"/>
          <p14:tracePt t="2534" x="3773488" y="3198813"/>
          <p14:tracePt t="2541" x="3756025" y="3198813"/>
          <p14:tracePt t="2550" x="3751263" y="3190875"/>
          <p14:tracePt t="2557" x="3738563" y="3190875"/>
          <p14:tracePt t="2566" x="3725863" y="3190875"/>
          <p14:tracePt t="2573" x="3700463" y="3190875"/>
          <p14:tracePt t="2582" x="3687763" y="3190875"/>
          <p14:tracePt t="2589" x="3667125" y="3186113"/>
          <p14:tracePt t="2598" x="3632200" y="3186113"/>
          <p14:tracePt t="2605" x="3619500" y="3178175"/>
          <p14:tracePt t="2613" x="3594100" y="3178175"/>
          <p14:tracePt t="2621" x="3581400" y="3178175"/>
          <p14:tracePt t="2629" x="3578225" y="3178175"/>
          <p14:tracePt t="2638" x="3565525" y="3178175"/>
          <p14:tracePt t="2645" x="3556000" y="3178175"/>
          <p14:tracePt t="2662" x="3552825" y="3178175"/>
          <p14:tracePt t="2670" x="3548063" y="3178175"/>
          <p14:tracePt t="2679" x="3540125" y="3178175"/>
          <p14:tracePt t="2997" x="3525838" y="3170238"/>
          <p14:tracePt t="3005" x="3522663" y="3170238"/>
          <p14:tracePt t="3013" x="3513138" y="3148013"/>
          <p14:tracePt t="3021" x="3509963" y="3143250"/>
          <p14:tracePt t="3030" x="3509963" y="3140075"/>
          <p14:tracePt t="3038" x="3509963" y="3130550"/>
          <p14:tracePt t="3045" x="3509963" y="3127375"/>
          <p14:tracePt t="3054" x="3500438" y="3114675"/>
          <p14:tracePt t="3062" x="3500438" y="3105150"/>
          <p14:tracePt t="3070" x="3500438" y="3092450"/>
          <p14:tracePt t="3079" x="3500438" y="3063875"/>
          <p14:tracePt t="3086" x="3500438" y="3046413"/>
          <p14:tracePt t="3094" x="3505200" y="3033713"/>
          <p14:tracePt t="3103" x="3509963" y="3021013"/>
          <p14:tracePt t="3109" x="3517900" y="3003550"/>
          <p14:tracePt t="3118" x="3525838" y="2990850"/>
          <p14:tracePt t="3125" x="3535363" y="2973388"/>
          <p14:tracePt t="3136" x="3540125" y="2960688"/>
          <p14:tracePt t="3141" x="3548063" y="2947988"/>
          <p14:tracePt t="3150" x="3565525" y="2914650"/>
          <p14:tracePt t="3157" x="3573463" y="2897188"/>
          <p14:tracePt t="3166" x="3586163" y="2884488"/>
          <p14:tracePt t="3173" x="3586163" y="2867025"/>
          <p14:tracePt t="3182" x="3594100" y="2854325"/>
          <p14:tracePt t="3189" x="3594100" y="2851150"/>
          <p14:tracePt t="3198" x="3598863" y="2851150"/>
          <p14:tracePt t="3206" x="3598863" y="2841625"/>
          <p14:tracePt t="3230" x="3598863" y="2816225"/>
          <p14:tracePt t="3238" x="3606800" y="2795588"/>
          <p14:tracePt t="3245" x="3606800" y="2782888"/>
          <p14:tracePt t="3260" x="3606800" y="2752725"/>
          <p14:tracePt t="3266" x="3611563" y="2744788"/>
          <p14:tracePt t="3274" x="3611563" y="2727325"/>
          <p14:tracePt t="3282" x="3619500" y="2701925"/>
          <p14:tracePt t="3289" x="3619500" y="2659063"/>
          <p14:tracePt t="3298" x="3629025" y="2638425"/>
          <p14:tracePt t="3305" x="3629025" y="2603500"/>
          <p14:tracePt t="3313" x="3629025" y="2582863"/>
          <p14:tracePt t="3323" x="3636963" y="2557463"/>
          <p14:tracePt t="3329" x="3644900" y="2527300"/>
          <p14:tracePt t="3339" x="3654425" y="2501900"/>
          <p14:tracePt t="3345" x="3659188" y="2479675"/>
          <p14:tracePt t="3354" x="3659188" y="2463800"/>
          <p14:tracePt t="3363" x="3675063" y="2428875"/>
          <p14:tracePt t="3370" x="3684588" y="2408238"/>
          <p14:tracePt t="3379" x="3692525" y="2395538"/>
          <p14:tracePt t="3388" x="3692525" y="2378075"/>
          <p14:tracePt t="3394" x="3709988" y="2357438"/>
          <p14:tracePt t="3401" x="3709988" y="2347913"/>
          <p14:tracePt t="3409" x="3709988" y="2344738"/>
          <p14:tracePt t="3418" x="3713163" y="2332038"/>
          <p14:tracePt t="3425" x="3722688" y="2314575"/>
          <p14:tracePt t="3434" x="3730625" y="2301875"/>
          <p14:tracePt t="3441" x="3748088" y="2266950"/>
          <p14:tracePt t="3450" x="3760788" y="2241550"/>
          <p14:tracePt t="3457" x="3786188" y="2220913"/>
          <p14:tracePt t="3466" x="3816350" y="2182813"/>
          <p14:tracePt t="3473" x="3829050" y="2157413"/>
          <p14:tracePt t="3482" x="3844925" y="2144713"/>
          <p14:tracePt t="3490" x="3862388" y="2127250"/>
          <p14:tracePt t="3497" x="3884613" y="2101850"/>
          <p14:tracePt t="3505" x="3892550" y="2097088"/>
          <p14:tracePt t="3513" x="3905250" y="2084388"/>
          <p14:tracePt t="3522" x="3925888" y="2076450"/>
          <p14:tracePt t="3530" x="3943350" y="2058988"/>
          <p14:tracePt t="3538" x="3968750" y="2046288"/>
          <p14:tracePt t="3546" x="3973513" y="2046288"/>
          <p14:tracePt t="3554" x="3986213" y="2038350"/>
          <p14:tracePt t="3562" x="4003675" y="2028825"/>
          <p14:tracePt t="3570" x="4016375" y="2025650"/>
          <p14:tracePt t="3579" x="4029075" y="2008188"/>
          <p14:tracePt t="3586" x="4054475" y="2008188"/>
          <p14:tracePt t="3594" x="4067175" y="2000250"/>
          <p14:tracePt t="3602" x="4092575" y="1987550"/>
          <p14:tracePt t="3609" x="4105275" y="1987550"/>
          <p14:tracePt t="3618" x="4130675" y="1978025"/>
          <p14:tracePt t="3625" x="4151313" y="1970088"/>
          <p14:tracePt t="3636" x="4186238" y="1970088"/>
          <p14:tracePt t="3641" x="4206875" y="1970088"/>
          <p14:tracePt t="3651" x="4229100" y="1960563"/>
          <p14:tracePt t="3657" x="4254500" y="1960563"/>
          <p14:tracePt t="3668" x="4283075" y="1960563"/>
          <p14:tracePt t="3673" x="4325938" y="1960563"/>
          <p14:tracePt t="3682" x="4360863" y="1960563"/>
          <p14:tracePt t="3689" x="4381500" y="1960563"/>
          <p14:tracePt t="3698" x="4411663" y="1960563"/>
          <p14:tracePt t="3706" x="4467225" y="1952625"/>
          <p14:tracePt t="3713" x="4513263" y="1952625"/>
          <p14:tracePt t="3722" x="4543425" y="1952625"/>
          <p14:tracePt t="3730" x="4586288" y="1957388"/>
          <p14:tracePt t="3739" x="4687888" y="1957388"/>
          <p14:tracePt t="3746" x="4730750" y="1957388"/>
          <p14:tracePt t="3754" x="4789488" y="1957388"/>
          <p14:tracePt t="3764" x="4832350" y="1965325"/>
          <p14:tracePt t="3770" x="4867275" y="1965325"/>
          <p14:tracePt t="3779" x="4933950" y="1960563"/>
          <p14:tracePt t="3786" x="4956175" y="1960563"/>
          <p14:tracePt t="3794" x="4976813" y="1960563"/>
          <p14:tracePt t="3802" x="5002213" y="1960563"/>
          <p14:tracePt t="3809" x="5032375" y="1960563"/>
          <p14:tracePt t="3818" x="5057775" y="1952625"/>
          <p14:tracePt t="3825" x="5070475" y="1952625"/>
          <p14:tracePt t="3834" x="5092700" y="1952625"/>
          <p14:tracePt t="3844" x="5126038" y="1952625"/>
          <p14:tracePt t="3850" x="5146675" y="1952625"/>
          <p14:tracePt t="3857" x="5176838" y="1952625"/>
          <p14:tracePt t="3866" x="5202238" y="1952625"/>
          <p14:tracePt t="3874" x="5232400" y="1952625"/>
          <p14:tracePt t="3882" x="5287963" y="1952625"/>
          <p14:tracePt t="3889" x="5318125" y="1952625"/>
          <p14:tracePt t="3898" x="5343525" y="1952625"/>
          <p14:tracePt t="3905" x="5364163" y="1944688"/>
          <p14:tracePt t="3914" x="5399088" y="1944688"/>
          <p14:tracePt t="3922" x="5419725" y="1944688"/>
          <p14:tracePt t="3933" x="5432425" y="1939925"/>
          <p14:tracePt t="3938" x="5449888" y="1939925"/>
          <p14:tracePt t="3945" x="5491163" y="1939925"/>
          <p14:tracePt t="3954" x="5513388" y="1939925"/>
          <p14:tracePt t="3965" x="5534025" y="1939925"/>
          <p14:tracePt t="3970" x="5568950" y="1939925"/>
          <p14:tracePt t="3978" x="5611813" y="1939925"/>
          <p14:tracePt t="3986" x="5665788" y="1939925"/>
          <p14:tracePt t="3996" x="5713413" y="1939925"/>
          <p14:tracePt t="4002" x="5743575" y="1939925"/>
          <p14:tracePt t="4009" x="5776913" y="1939925"/>
          <p14:tracePt t="4018" x="5827713" y="1939925"/>
          <p14:tracePt t="4028" x="5862638" y="1939925"/>
          <p14:tracePt t="4034" x="5891213" y="1931988"/>
          <p14:tracePt t="4041" x="5916613" y="1931988"/>
          <p14:tracePt t="4050" x="5969000" y="1931988"/>
          <p14:tracePt t="4057" x="6002338" y="1931988"/>
          <p14:tracePt t="4066" x="6032500" y="1931988"/>
          <p14:tracePt t="4073" x="6057900" y="1931988"/>
          <p14:tracePt t="4082" x="6088063" y="1931988"/>
          <p14:tracePt t="4089" x="6129338" y="1931988"/>
          <p14:tracePt t="4098" x="6151563" y="1931988"/>
          <p14:tracePt t="4112" x="6176963" y="1931988"/>
          <p14:tracePt t="4114" x="6207125" y="1931988"/>
          <p14:tracePt t="4122" x="6253163" y="1935163"/>
          <p14:tracePt t="4129" x="6275388" y="1944688"/>
          <p14:tracePt t="4138" x="6296025" y="1944688"/>
          <p14:tracePt t="4146" x="6321425" y="1947863"/>
          <p14:tracePt t="4156" x="6364288" y="1960563"/>
          <p14:tracePt t="4162" x="6397625" y="1960563"/>
          <p14:tracePt t="4170" x="6440488" y="1960563"/>
          <p14:tracePt t="4179" x="6470650" y="1960563"/>
          <p14:tracePt t="4186" x="6503988" y="1965325"/>
          <p14:tracePt t="4193" x="6534150" y="1965325"/>
          <p14:tracePt t="4202" x="6559550" y="1965325"/>
          <p14:tracePt t="4209" x="6580188" y="1973263"/>
          <p14:tracePt t="4218" x="6602413" y="1973263"/>
          <p14:tracePt t="4225" x="6645275" y="1973263"/>
          <p14:tracePt t="4234" x="6670675" y="1973263"/>
          <p14:tracePt t="4241" x="6691313" y="1973263"/>
          <p14:tracePt t="4250" x="6721475" y="1973263"/>
          <p14:tracePt t="4257" x="6764338" y="1973263"/>
          <p14:tracePt t="4266" x="6797675" y="1973263"/>
          <p14:tracePt t="4273" x="6827838" y="1973263"/>
          <p14:tracePt t="4282" x="6861175" y="1973263"/>
          <p14:tracePt t="4289" x="6891338" y="1973263"/>
          <p14:tracePt t="4298" x="6946900" y="1973263"/>
          <p14:tracePt t="4305" x="6967538" y="1973263"/>
          <p14:tracePt t="4313" x="7002463" y="1973263"/>
          <p14:tracePt t="4324" x="7032625" y="1982788"/>
          <p14:tracePt t="4329" x="7091363" y="1982788"/>
          <p14:tracePt t="4338" x="7124700" y="1982788"/>
          <p14:tracePt t="4346" x="7154863" y="1982788"/>
          <p14:tracePt t="4354" x="7177088" y="1982788"/>
          <p14:tracePt t="4362" x="7223125" y="1990725"/>
          <p14:tracePt t="4370" x="7245350" y="1990725"/>
          <p14:tracePt t="4379" x="7265988" y="1990725"/>
          <p14:tracePt t="4390" x="7299325" y="2000250"/>
          <p14:tracePt t="4393" x="7329488" y="2000250"/>
          <p14:tracePt t="4402" x="7354888" y="2000250"/>
          <p14:tracePt t="4409" x="7385050" y="2000250"/>
          <p14:tracePt t="4418" x="7418388" y="2000250"/>
          <p14:tracePt t="4425" x="7448550" y="2000250"/>
          <p14:tracePt t="4437" x="7516813" y="2000250"/>
          <p14:tracePt t="4441" x="7537450" y="2008188"/>
          <p14:tracePt t="4450" x="7580313" y="2008188"/>
          <p14:tracePt t="4457" x="7627938" y="2016125"/>
          <p14:tracePt t="4466" x="7686675" y="2028825"/>
          <p14:tracePt t="4473" x="7712075" y="2041525"/>
          <p14:tracePt t="4481" x="7750175" y="2041525"/>
          <p14:tracePt t="4489" x="7789863" y="2058988"/>
          <p14:tracePt t="4497" x="7818438" y="2066925"/>
          <p14:tracePt t="4506" x="7869238" y="2089150"/>
          <p14:tracePt t="4513" x="7904163" y="2106613"/>
          <p14:tracePt t="4522" x="7950200" y="2114550"/>
          <p14:tracePt t="4530" x="7985125" y="2132013"/>
          <p14:tracePt t="4538" x="8048625" y="2152650"/>
          <p14:tracePt t="4547" x="8069263" y="2170113"/>
          <p14:tracePt t="4554" x="8104188" y="2178050"/>
          <p14:tracePt t="4564" x="8137525" y="2185988"/>
          <p14:tracePt t="4573" x="8185150" y="2216150"/>
          <p14:tracePt t="4580" x="8210550" y="2220913"/>
          <p14:tracePt t="4586" x="8231188" y="2228850"/>
          <p14:tracePt t="4593" x="8256588" y="2246313"/>
          <p14:tracePt t="4602" x="8278813" y="2263775"/>
          <p14:tracePt t="4609" x="8304213" y="2271713"/>
          <p14:tracePt t="4618" x="8316913" y="2276475"/>
          <p14:tracePt t="4625" x="8334375" y="2292350"/>
          <p14:tracePt t="4635" x="8355013" y="2301875"/>
          <p14:tracePt t="4641" x="8380413" y="2314575"/>
          <p14:tracePt t="4652" x="8397875" y="2332038"/>
          <p14:tracePt t="4657" x="8410575" y="2339975"/>
          <p14:tracePt t="4666" x="8423275" y="2344738"/>
          <p14:tracePt t="4673" x="8448675" y="2370138"/>
          <p14:tracePt t="4682" x="8466138" y="2386013"/>
          <p14:tracePt t="4689" x="8478838" y="2398713"/>
          <p14:tracePt t="4700" x="8486775" y="2425700"/>
          <p14:tracePt t="4706" x="8504238" y="2438400"/>
          <p14:tracePt t="4713" x="8507413" y="2446338"/>
          <p14:tracePt t="4722" x="8512175" y="2451100"/>
          <p14:tracePt t="4730" x="8529638" y="2463800"/>
          <p14:tracePt t="4738" x="8529638" y="2479675"/>
          <p14:tracePt t="4747" x="8532813" y="2492375"/>
          <p14:tracePt t="4754" x="8542338" y="2505075"/>
          <p14:tracePt t="4763" x="8550275" y="2522538"/>
          <p14:tracePt t="4770" x="8550275" y="2535238"/>
          <p14:tracePt t="4780" x="8567738" y="2560638"/>
          <p14:tracePt t="4785" x="8567738" y="2582863"/>
          <p14:tracePt t="4793" x="8572500" y="2603500"/>
          <p14:tracePt t="4801" x="8572500" y="2628900"/>
          <p14:tracePt t="4809" x="8580438" y="2659063"/>
          <p14:tracePt t="4818" x="8580438" y="2684463"/>
          <p14:tracePt t="4825" x="8588375" y="2705100"/>
          <p14:tracePt t="4834" x="8588375" y="2722563"/>
          <p14:tracePt t="4841" x="8588375" y="2744788"/>
          <p14:tracePt t="4850" x="8588375" y="2773363"/>
          <p14:tracePt t="4859" x="8588375" y="2790825"/>
          <p14:tracePt t="4866" x="8588375" y="2811463"/>
          <p14:tracePt t="4873" x="8588375" y="2824163"/>
          <p14:tracePt t="4882" x="8588375" y="2846388"/>
          <p14:tracePt t="4896" x="8588375" y="2863850"/>
          <p14:tracePt t="4898" x="8588375" y="2876550"/>
          <p14:tracePt t="4905" x="8588375" y="2889250"/>
          <p14:tracePt t="4913" x="8588375" y="2892425"/>
          <p14:tracePt t="4922" x="8588375" y="2901950"/>
          <p14:tracePt t="4929" x="8588375" y="2905125"/>
          <p14:tracePt t="4938" x="8588375" y="2917825"/>
          <p14:tracePt t="4946" x="8588375" y="2927350"/>
          <p14:tracePt t="4953" x="8588375" y="2940050"/>
          <p14:tracePt t="4963" x="8588375" y="2952750"/>
          <p14:tracePt t="4970" x="8580438" y="2965450"/>
          <p14:tracePt t="4980" x="8572500" y="2982913"/>
          <p14:tracePt t="4986" x="8562975" y="3003550"/>
          <p14:tracePt t="4993" x="8550275" y="3021013"/>
          <p14:tracePt t="5002" x="8542338" y="3033713"/>
          <p14:tracePt t="5009" x="8529638" y="3041650"/>
          <p14:tracePt t="5018" x="8512175" y="3059113"/>
          <p14:tracePt t="5025" x="8507413" y="3063875"/>
          <p14:tracePt t="5033" x="8499475" y="3067050"/>
          <p14:tracePt t="5041" x="8494713" y="3076575"/>
          <p14:tracePt t="5050" x="8482013" y="3089275"/>
          <p14:tracePt t="5059" x="8456613" y="3097213"/>
          <p14:tracePt t="5066" x="8453438" y="3101975"/>
          <p14:tracePt t="5073" x="8443913" y="3101975"/>
          <p14:tracePt t="5082" x="8431213" y="3109913"/>
          <p14:tracePt t="5091" x="8397875" y="3117850"/>
          <p14:tracePt t="5097" x="8385175" y="3117850"/>
          <p14:tracePt t="5106" x="8372475" y="3127375"/>
          <p14:tracePt t="5113" x="8347075" y="3130550"/>
          <p14:tracePt t="5122" x="8324850" y="3140075"/>
          <p14:tracePt t="5129" x="8304213" y="3140075"/>
          <p14:tracePt t="5138" x="8278813" y="3140075"/>
          <p14:tracePt t="5146" x="8266113" y="3140075"/>
          <p14:tracePt t="5154" x="8253413" y="3148013"/>
          <p14:tracePt t="5163" x="8218488" y="3148013"/>
          <p14:tracePt t="5170" x="8197850" y="3148013"/>
          <p14:tracePt t="5178" x="8172450" y="3155950"/>
          <p14:tracePt t="5186" x="8150225" y="3155950"/>
          <p14:tracePt t="5193" x="8107363" y="3165475"/>
          <p14:tracePt t="5201" x="8081963" y="3165475"/>
          <p14:tracePt t="5209" x="8061325" y="3173413"/>
          <p14:tracePt t="5218" x="8035925" y="3173413"/>
          <p14:tracePt t="5225" x="8015288" y="3173413"/>
          <p14:tracePt t="5234" x="8002588" y="3178175"/>
          <p14:tracePt t="5241" x="7993063" y="3178175"/>
          <p14:tracePt t="5257" x="7980363" y="3178175"/>
          <p14:tracePt t="5266" x="7967663" y="3178175"/>
          <p14:tracePt t="5273" x="7954963" y="3186113"/>
          <p14:tracePt t="5282" x="7937500" y="3186113"/>
          <p14:tracePt t="5289" x="7908925" y="3186113"/>
          <p14:tracePt t="5297" x="7866063" y="3195638"/>
          <p14:tracePt t="5307" x="7840663" y="3195638"/>
          <p14:tracePt t="5314" x="7818438" y="3203575"/>
          <p14:tracePt t="5322" x="7785100" y="3203575"/>
          <p14:tracePt t="5329" x="7742238" y="3203575"/>
          <p14:tracePt t="5338" x="7721600" y="3203575"/>
          <p14:tracePt t="5346" x="7708900" y="3211513"/>
          <p14:tracePt t="5354" x="7683500" y="3211513"/>
          <p14:tracePt t="5363" x="7661275" y="3216275"/>
          <p14:tracePt t="5370" x="7635875" y="3216275"/>
          <p14:tracePt t="5378" x="7615238" y="3216275"/>
          <p14:tracePt t="5390" x="7602538" y="3224213"/>
          <p14:tracePt t="5393" x="7577138" y="3224213"/>
          <p14:tracePt t="5401" x="7534275" y="3224213"/>
          <p14:tracePt t="5409" x="7512050" y="3224213"/>
          <p14:tracePt t="5420" x="7491413" y="3224213"/>
          <p14:tracePt t="5425" x="7466013" y="3224213"/>
          <p14:tracePt t="5434" x="7423150" y="3224213"/>
          <p14:tracePt t="5441" x="7392988" y="3224213"/>
          <p14:tracePt t="5450" x="7372350" y="3224213"/>
          <p14:tracePt t="5457" x="7337425" y="3233738"/>
          <p14:tracePt t="5466" x="7304088" y="3233738"/>
          <p14:tracePt t="5473" x="7253288" y="3241675"/>
          <p14:tracePt t="5481" x="7218363" y="3241675"/>
          <p14:tracePt t="5489" x="7189788" y="3241675"/>
          <p14:tracePt t="5498" x="7154863" y="3241675"/>
          <p14:tracePt t="5506" x="7099300" y="3241675"/>
          <p14:tracePt t="5514" x="7058025" y="3241675"/>
          <p14:tracePt t="5522" x="7015163" y="3241675"/>
          <p14:tracePt t="5529" x="6972300" y="3241675"/>
          <p14:tracePt t="5540" x="6899275" y="3241675"/>
          <p14:tracePt t="5546" x="6853238" y="3241675"/>
          <p14:tracePt t="5554" x="6832600" y="3241675"/>
          <p14:tracePt t="5562" x="6789738" y="3241675"/>
          <p14:tracePt t="5570" x="6759575" y="3241675"/>
          <p14:tracePt t="5578" x="6704013" y="3236913"/>
          <p14:tracePt t="5586" x="6670675" y="3236913"/>
          <p14:tracePt t="5593" x="6640513" y="3236913"/>
          <p14:tracePt t="5602" x="6615113" y="3236913"/>
          <p14:tracePt t="5609" x="6572250" y="3236913"/>
          <p14:tracePt t="5618" x="6551613" y="3228975"/>
          <p14:tracePt t="5625" x="6529388" y="3228975"/>
          <p14:tracePt t="5636" x="6503988" y="3228975"/>
          <p14:tracePt t="5641" x="6483350" y="3228975"/>
          <p14:tracePt t="5650" x="6461125" y="3228975"/>
          <p14:tracePt t="5657" x="6445250" y="3228975"/>
          <p14:tracePt t="5666" x="6423025" y="3228975"/>
          <p14:tracePt t="5674" x="6402388" y="3228975"/>
          <p14:tracePt t="5681" x="6369050" y="3228975"/>
          <p14:tracePt t="5689" x="6338888" y="3228975"/>
          <p14:tracePt t="5697" x="6313488" y="3228975"/>
          <p14:tracePt t="5706" x="6291263" y="3233738"/>
          <p14:tracePt t="5714" x="6235700" y="3233738"/>
          <p14:tracePt t="5722" x="6207125" y="3233738"/>
          <p14:tracePt t="5729" x="6172200" y="3233738"/>
          <p14:tracePt t="5738" x="6142038" y="3233738"/>
          <p14:tracePt t="5747" x="6100763" y="3233738"/>
          <p14:tracePt t="5754" x="6075363" y="3233738"/>
          <p14:tracePt t="5763" x="6053138" y="3233738"/>
          <p14:tracePt t="5770" x="6040438" y="3233738"/>
          <p14:tracePt t="5777" x="6027738" y="3233738"/>
          <p14:tracePt t="5786" x="5994400" y="3233738"/>
          <p14:tracePt t="5793" x="5981700" y="3233738"/>
          <p14:tracePt t="5801" x="5959475" y="3233738"/>
          <p14:tracePt t="5809" x="5946775" y="3233738"/>
          <p14:tracePt t="5818" x="5913438" y="3233738"/>
          <p14:tracePt t="5825" x="5891213" y="3233738"/>
          <p14:tracePt t="5833" x="5857875" y="3233738"/>
          <p14:tracePt t="5841" x="5837238" y="3233738"/>
          <p14:tracePt t="5851" x="5781675" y="3233738"/>
          <p14:tracePt t="5858" x="5768975" y="3233738"/>
          <p14:tracePt t="5866" x="5734050" y="3241675"/>
          <p14:tracePt t="5874" x="5721350" y="3241675"/>
          <p14:tracePt t="5882" x="5700713" y="3241675"/>
          <p14:tracePt t="5890" x="5688013" y="3241675"/>
          <p14:tracePt t="5898" x="5662613" y="3241675"/>
          <p14:tracePt t="5906" x="5649913" y="3241675"/>
          <p14:tracePt t="5914" x="5627688" y="3241675"/>
          <p14:tracePt t="5922" x="5584825" y="3241675"/>
          <p14:tracePt t="5929" x="5551488" y="3241675"/>
          <p14:tracePt t="5938" x="5521325" y="3241675"/>
          <p14:tracePt t="5947" x="5487988" y="3241675"/>
          <p14:tracePt t="5953" x="5432425" y="3236913"/>
          <p14:tracePt t="5964" x="5402263" y="3236913"/>
          <p14:tracePt t="5970" x="5381625" y="3236913"/>
          <p14:tracePt t="5978" x="5346700" y="3236913"/>
          <p14:tracePt t="5986" x="5326063" y="3236913"/>
          <p14:tracePt t="5993" x="5292725" y="3236913"/>
          <p14:tracePt t="6002" x="5270500" y="3236913"/>
          <p14:tracePt t="6010" x="5237163" y="3236913"/>
          <p14:tracePt t="6019" x="5214938" y="3228975"/>
          <p14:tracePt t="6025" x="5159375" y="3228975"/>
          <p14:tracePt t="6034" x="5113338" y="3221038"/>
          <p14:tracePt t="6041" x="5083175" y="3221038"/>
          <p14:tracePt t="6050" x="5040313" y="3211513"/>
          <p14:tracePt t="6057" x="4968875" y="3211513"/>
          <p14:tracePt t="6079" x="4900613" y="3211513"/>
          <p14:tracePt t="6084" x="4870450" y="3211513"/>
          <p14:tracePt t="6091" x="4837113" y="3211513"/>
          <p14:tracePt t="6098" x="4814888" y="3203575"/>
          <p14:tracePt t="6106" x="4802188" y="3203575"/>
          <p14:tracePt t="6114" x="4786313" y="3203575"/>
          <p14:tracePt t="6123" x="4773613" y="3203575"/>
          <p14:tracePt t="6130" x="4751388" y="3203575"/>
          <p14:tracePt t="6137" x="4743450" y="3198813"/>
          <p14:tracePt t="6156" x="4738688" y="3198813"/>
          <p14:tracePt t="6163" x="4725988" y="3198813"/>
          <p14:tracePt t="6170" x="4713288" y="3198813"/>
          <p14:tracePt t="6177" x="4695825" y="3190875"/>
          <p14:tracePt t="6186" x="4683125" y="3190875"/>
          <p14:tracePt t="6193" x="4654550" y="3190875"/>
          <p14:tracePt t="6202" x="4629150" y="3190875"/>
          <p14:tracePt t="6209" x="4606925" y="3182938"/>
          <p14:tracePt t="6222" x="4594225" y="3182938"/>
          <p14:tracePt t="6230" x="4586288" y="3182938"/>
          <p14:tracePt t="6238" x="4564063" y="3182938"/>
          <p14:tracePt t="6247" x="4560888" y="3178175"/>
          <p14:tracePt t="6270" x="4556125" y="3178175"/>
          <p14:tracePt t="6277" x="4543425" y="3178175"/>
          <p14:tracePt t="6286" x="4525963" y="3178175"/>
          <p14:tracePt t="6295" x="4495800" y="3178175"/>
          <p14:tracePt t="6301" x="4441825" y="3178175"/>
          <p14:tracePt t="6309" x="4411663" y="3170238"/>
          <p14:tracePt t="6318" x="4386263" y="3170238"/>
          <p14:tracePt t="6325" x="4364038" y="3170238"/>
          <p14:tracePt t="6334" x="4351338" y="3170238"/>
          <p14:tracePt t="6343" x="4335463" y="3170238"/>
          <p14:tracePt t="6350" x="4330700" y="3170238"/>
          <p14:tracePt t="6357" x="4318000" y="3170238"/>
          <p14:tracePt t="6366" x="4305300" y="3170238"/>
          <p14:tracePt t="6373" x="4292600" y="3170238"/>
          <p14:tracePt t="6382" x="4283075" y="3170238"/>
          <p14:tracePt t="6390" x="4279900" y="3170238"/>
          <p14:tracePt t="6397" x="4270375" y="3170238"/>
          <p14:tracePt t="6407" x="4267200" y="3170238"/>
          <p14:tracePt t="6413" x="4257675" y="3170238"/>
          <p14:tracePt t="6422" x="4254500" y="3170238"/>
          <p14:tracePt t="6429" x="4249738" y="3170238"/>
          <p14:tracePt t="6438" x="4241800" y="3170238"/>
          <p14:tracePt t="6447" x="4237038" y="3170238"/>
          <p14:tracePt t="6454" x="4229100" y="3170238"/>
          <p14:tracePt t="6463" x="4224338" y="3170238"/>
          <p14:tracePt t="6478" x="4211638" y="3170238"/>
          <p14:tracePt t="6487" x="4206875" y="3170238"/>
          <p14:tracePt t="6494" x="4198938" y="3170238"/>
          <p14:tracePt t="6512" x="4186238" y="3170238"/>
          <p14:tracePt t="6518" x="4181475" y="3170238"/>
          <p14:tracePt t="6557" x="4173538" y="3170238"/>
          <p14:tracePt t="6573" x="4168775" y="3170238"/>
          <p14:tracePt t="6608" x="4160838" y="3170238"/>
          <p14:tracePt t="6624" x="4156075" y="3170238"/>
          <p14:tracePt t="6669" x="4151313" y="3170238"/>
          <p14:tracePt t="6686" x="4143375" y="3173413"/>
          <p14:tracePt t="6702" x="4138613" y="3173413"/>
          <p14:tracePt t="6782" x="4130675" y="3173413"/>
          <p14:tracePt t="6797" x="4125913" y="3182938"/>
          <p14:tracePt t="6805" x="4113213" y="3182938"/>
          <p14:tracePt t="6830" x="4113213" y="3178175"/>
          <p14:tracePt t="6838" x="4113213" y="3173413"/>
          <p14:tracePt t="6846" x="4113213" y="3160713"/>
          <p14:tracePt t="6854" x="4113213" y="3148013"/>
          <p14:tracePt t="6877" x="4113213" y="3140075"/>
          <p14:tracePt t="6888" x="4113213" y="3127375"/>
          <p14:tracePt t="7687" x="4097338" y="3130550"/>
          <p14:tracePt t="7693" x="4092575" y="3130550"/>
          <p14:tracePt t="7701" x="4087813" y="3140075"/>
          <p14:tracePt t="7861" x="4079875" y="3140075"/>
          <p14:tracePt t="7869" x="4075113" y="3143250"/>
          <p14:tracePt t="7877" x="4067175" y="3143250"/>
          <p14:tracePt t="7885" x="4062413" y="3143250"/>
          <p14:tracePt t="7897" x="4054475" y="3143250"/>
          <p14:tracePt t="7909" x="4049713" y="3143250"/>
          <p14:tracePt t="8053" x="4044950" y="3143250"/>
          <p14:tracePt t="8069" x="4037013" y="3148013"/>
          <p14:tracePt t="8245" x="4032250" y="3148013"/>
          <p14:tracePt t="8261" x="4024313" y="3155950"/>
          <p14:tracePt t="8373" x="4019550" y="3155950"/>
          <p14:tracePt t="8389" x="4016375" y="3160713"/>
          <p14:tracePt t="8398" x="3998913" y="3170238"/>
          <p14:tracePt t="8405" x="3986213" y="3173413"/>
          <p14:tracePt t="8413" x="3973513" y="3182938"/>
          <p14:tracePt t="8422" x="3963988" y="3182938"/>
          <p14:tracePt t="8434" x="3960813" y="3182938"/>
          <p14:tracePt t="8549" x="3960813" y="3190875"/>
          <p14:tracePt t="8630" x="3951288" y="3190875"/>
          <p14:tracePt t="8725" x="3951288" y="3182938"/>
          <p14:tracePt t="8734" x="3951288" y="3165475"/>
          <p14:tracePt t="11624" x="3951288" y="3170238"/>
          <p14:tracePt t="11637" x="3948113" y="3173413"/>
          <p14:tracePt t="11645" x="3948113" y="3182938"/>
          <p14:tracePt t="11655" x="3938588" y="3195638"/>
          <p14:tracePt t="11661" x="3938588" y="3198813"/>
          <p14:tracePt t="11670" x="3935413" y="3208338"/>
          <p14:tracePt t="11677" x="3925888" y="3211513"/>
          <p14:tracePt t="11686" x="3925888" y="3224213"/>
          <p14:tracePt t="11693" x="3925888" y="3236913"/>
          <p14:tracePt t="11702" x="3922713" y="3246438"/>
          <p14:tracePt t="11718" x="3922713" y="3259138"/>
          <p14:tracePt t="11725" x="3922713" y="3262313"/>
          <p14:tracePt t="11734" x="3922713" y="3271838"/>
          <p14:tracePt t="13737" x="3917950" y="3271838"/>
          <p14:tracePt t="23385" x="3910013" y="3271838"/>
          <p14:tracePt t="23561" x="3905250" y="3276600"/>
          <p14:tracePt t="23689" x="3897313" y="3276600"/>
          <p14:tracePt t="23697" x="3884613" y="3276600"/>
          <p14:tracePt t="23706" x="3871913" y="3284538"/>
          <p14:tracePt t="23713" x="3836988" y="3284538"/>
          <p14:tracePt t="23722" x="3816350" y="3284538"/>
          <p14:tracePt t="23729" x="3794125" y="3284538"/>
          <p14:tracePt t="23738" x="3781425" y="3284538"/>
          <p14:tracePt t="23745" x="3748088" y="3292475"/>
          <p14:tracePt t="23754" x="3687763" y="3302000"/>
          <p14:tracePt t="23761" x="3654425" y="3317875"/>
          <p14:tracePt t="23770" x="3629025" y="3327400"/>
          <p14:tracePt t="23778" x="3594100" y="3343275"/>
          <p14:tracePt t="23785" x="3530600" y="3386138"/>
          <p14:tracePt t="23794" x="3484563" y="3403600"/>
          <p14:tracePt t="23801" x="3433763" y="3433763"/>
          <p14:tracePt t="23811" x="3381375" y="3462338"/>
          <p14:tracePt t="23818" x="3317875" y="3517900"/>
          <p14:tracePt t="23826" x="3267075" y="3573463"/>
          <p14:tracePt t="23835" x="3224213" y="3624263"/>
          <p14:tracePt t="23842" x="3186113" y="3675063"/>
          <p14:tracePt t="23852" x="3130550" y="3740150"/>
          <p14:tracePt t="23858" x="3071813" y="3871913"/>
          <p14:tracePt t="23866" x="3024188" y="3960813"/>
          <p14:tracePt t="23874" x="2981325" y="4049713"/>
          <p14:tracePt t="23881" x="2922588" y="4130675"/>
          <p14:tracePt t="23890" x="2862263" y="4262438"/>
          <p14:tracePt t="23897" x="2833688" y="4322763"/>
          <p14:tracePt t="23906" x="2811463" y="4373563"/>
          <p14:tracePt t="23913" x="2795588" y="4419600"/>
          <p14:tracePt t="23922" x="2765425" y="4471988"/>
          <p14:tracePt t="23929" x="2755900" y="4500563"/>
          <p14:tracePt t="23938" x="2755900" y="4525963"/>
          <p14:tracePt t="23945" x="2740025" y="4548188"/>
          <p14:tracePt t="23954" x="2740025" y="4573588"/>
          <p14:tracePt t="23961" x="2730500" y="4594225"/>
          <p14:tracePt t="23969" x="2727325" y="4619625"/>
          <p14:tracePt t="23977" x="2717800" y="4649788"/>
          <p14:tracePt t="23985" x="2709863" y="4684713"/>
          <p14:tracePt t="23994" x="2689225" y="4760913"/>
          <p14:tracePt t="24001" x="2676525" y="4832350"/>
          <p14:tracePt t="24010" x="2667000" y="4862513"/>
          <p14:tracePt t="24018" x="2649538" y="4913313"/>
          <p14:tracePt t="24026" x="2628900" y="4986338"/>
          <p14:tracePt t="24035" x="2608263" y="5037138"/>
          <p14:tracePt t="24042" x="2598738" y="5057775"/>
          <p14:tracePt t="24052" x="2595563" y="5083175"/>
          <p14:tracePt t="24058" x="2586038" y="5113338"/>
          <p14:tracePt t="24066" x="2586038" y="5126038"/>
          <p14:tracePt t="24074" x="2578100" y="5151438"/>
          <p14:tracePt t="24081" x="2578100" y="5164138"/>
          <p14:tracePt t="24090" x="2578100" y="5176838"/>
          <p14:tracePt t="24097" x="2570163" y="5203825"/>
          <p14:tracePt t="24108" x="2570163" y="5216525"/>
          <p14:tracePt t="24113" x="2560638" y="5229225"/>
          <p14:tracePt t="24122" x="2560638" y="5254625"/>
          <p14:tracePt t="24130" x="2552700" y="5283200"/>
          <p14:tracePt t="24138" x="2552700" y="5300663"/>
          <p14:tracePt t="24145" x="2552700" y="5313363"/>
          <p14:tracePt t="24154" x="2547938" y="5335588"/>
          <p14:tracePt t="24170" x="2547938" y="5389563"/>
          <p14:tracePt t="24178" x="2547938" y="5402263"/>
          <p14:tracePt t="24186" x="2540000" y="5429250"/>
          <p14:tracePt t="24194" x="2530475" y="5462588"/>
          <p14:tracePt t="24202" x="2530475" y="5505450"/>
          <p14:tracePt t="24210" x="2530475" y="5548313"/>
          <p14:tracePt t="24217" x="2530475" y="5581650"/>
          <p14:tracePt t="24225" x="2530475" y="5624513"/>
          <p14:tracePt t="24234" x="2530475" y="5680075"/>
          <p14:tracePt t="24242" x="2535238" y="5713413"/>
          <p14:tracePt t="24250" x="2535238" y="5756275"/>
          <p14:tracePt t="24258" x="2535238" y="5789613"/>
          <p14:tracePt t="24265" x="2543175" y="5845175"/>
          <p14:tracePt t="24274" x="2552700" y="5867400"/>
          <p14:tracePt t="24281" x="2552700" y="5880100"/>
          <p14:tracePt t="24291" x="2560638" y="5905500"/>
          <p14:tracePt t="24297" x="2560638" y="5918200"/>
          <p14:tracePt t="24306" x="2560638" y="5938838"/>
          <p14:tracePt t="24314" x="2565400" y="5956300"/>
          <p14:tracePt t="24323" x="2573338" y="5976938"/>
          <p14:tracePt t="24329" x="2582863" y="6011863"/>
          <p14:tracePt t="24340" x="2590800" y="6057900"/>
          <p14:tracePt t="24345" x="2598738" y="6088063"/>
          <p14:tracePt t="24354" x="2608263" y="6113463"/>
          <p14:tracePt t="24361" x="2616200" y="6134100"/>
          <p14:tracePt t="24369" x="2633663" y="6181725"/>
          <p14:tracePt t="24378" x="2641600" y="6202363"/>
          <p14:tracePt t="24387" x="2649538" y="6237288"/>
          <p14:tracePt t="24394" x="2659063" y="6262688"/>
          <p14:tracePt t="24402" x="2662238" y="6283325"/>
          <p14:tracePt t="24411" x="2679700" y="6308725"/>
          <p14:tracePt t="24419" x="2697163" y="6321425"/>
          <p14:tracePt t="24426" x="2701925" y="6338888"/>
          <p14:tracePt t="24437" x="2709863" y="6351588"/>
          <p14:tracePt t="24442" x="2735263" y="6386513"/>
          <p14:tracePt t="24452" x="2752725" y="6411913"/>
          <p14:tracePt t="24458" x="2768600" y="6437313"/>
          <p14:tracePt t="24465" x="2782888" y="6450013"/>
          <p14:tracePt t="24474" x="2808288" y="6465888"/>
          <p14:tracePt t="24481" x="2824163" y="6478588"/>
          <p14:tracePt t="24490" x="2828925" y="6496050"/>
          <p14:tracePt t="24497" x="2846388" y="6508750"/>
          <p14:tracePt t="24506" x="2859088" y="6518275"/>
          <p14:tracePt t="24513" x="2859088" y="6526213"/>
          <p14:tracePt t="24522" x="2871788" y="6526213"/>
          <p14:tracePt t="24529" x="2879725" y="6538913"/>
          <p14:tracePt t="24538" x="2892425" y="6546850"/>
          <p14:tracePt t="24545" x="2917825" y="6559550"/>
          <p14:tracePt t="24556" x="2943225" y="6577013"/>
          <p14:tracePt t="24561" x="2965450" y="6602413"/>
          <p14:tracePt t="24569" x="2990850" y="6619875"/>
          <p14:tracePt t="24578" x="3036888" y="6645275"/>
          <p14:tracePt t="24586" x="3059113" y="6662738"/>
          <p14:tracePt t="24594" x="3084513" y="6670675"/>
          <p14:tracePt t="24601" x="3097213" y="6683375"/>
          <p14:tracePt t="24610" x="3122613" y="6691313"/>
          <p14:tracePt t="24619" x="3135313" y="6700838"/>
          <p14:tracePt t="24626" x="3143250" y="6700838"/>
          <p14:tracePt t="24651" x="3148013" y="6705600"/>
          <p14:tracePt t="24667" x="3160713" y="6705600"/>
          <p14:tracePt t="24674" x="3178175" y="6713538"/>
          <p14:tracePt t="24681" x="3221038" y="6721475"/>
          <p14:tracePt t="24690" x="3241675" y="6731000"/>
          <p14:tracePt t="24697" x="3267075" y="6738938"/>
          <p14:tracePt t="24706" x="3300413" y="6746875"/>
          <p14:tracePt t="24713" x="3355975" y="6746875"/>
          <p14:tracePt t="24722" x="3390900" y="6751638"/>
          <p14:tracePt t="24729" x="3411538" y="6759575"/>
          <p14:tracePt t="24739" x="3429000" y="6777038"/>
          <p14:tracePt t="24745" x="3441700" y="6777038"/>
          <p14:tracePt t="24754" x="3475038" y="6777038"/>
          <p14:tracePt t="24761" x="3487738" y="6777038"/>
          <p14:tracePt t="24770" x="3500438" y="6784975"/>
          <p14:tracePt t="24779" x="3513138" y="6784975"/>
          <p14:tracePt t="24785" x="3530600" y="6784975"/>
          <p14:tracePt t="24795" x="3535363" y="6789738"/>
          <p14:tracePt t="24801" x="3548063" y="6789738"/>
          <p14:tracePt t="24810" x="3552825" y="6789738"/>
          <p14:tracePt t="24817" x="3565525" y="6789738"/>
          <p14:tracePt t="24826" x="3581400" y="6789738"/>
          <p14:tracePt t="24834" x="3594100" y="6789738"/>
          <p14:tracePt t="24843" x="3606800" y="6789738"/>
          <p14:tracePt t="24854" x="3629025" y="6789738"/>
          <p14:tracePt t="24859" x="3662363" y="6797675"/>
          <p14:tracePt t="24865" x="3697288" y="6797675"/>
          <p14:tracePt t="24874" x="3717925" y="6797675"/>
          <p14:tracePt t="24881" x="3738563" y="6797675"/>
          <p14:tracePt t="24890" x="3794125" y="6807200"/>
          <p14:tracePt t="24897" x="3816350" y="6807200"/>
          <p14:tracePt t="24906" x="3849688" y="6815138"/>
          <p14:tracePt t="24913" x="3884613" y="6815138"/>
          <p14:tracePt t="24922" x="3948113" y="6815138"/>
          <p14:tracePt t="24929" x="3968750" y="6815138"/>
          <p14:tracePt t="24939" x="4016375" y="6824663"/>
          <p14:tracePt t="24948" x="4057650" y="6824663"/>
          <p14:tracePt t="24954" x="4100513" y="6824663"/>
          <p14:tracePt t="24961" x="4148138" y="6824663"/>
          <p14:tracePt t="24969" x="4168775" y="6824663"/>
          <p14:tracePt t="24978" x="4189413" y="6824663"/>
          <p14:tracePt t="24986" x="4216400" y="6832600"/>
          <p14:tracePt t="24995" x="4257675" y="6832600"/>
          <p14:tracePt t="25002" x="4287838" y="6840538"/>
          <p14:tracePt t="25012" x="4335463" y="6840538"/>
          <p14:tracePt t="25019" x="4364038" y="6850063"/>
          <p14:tracePt t="25026" x="4449763" y="6850063"/>
          <p14:tracePt t="25034" x="4495800" y="6850063"/>
          <p14:tracePt t="25042" x="4525963" y="6850063"/>
          <p14:tracePt t="25350" x="5619750" y="6850063"/>
          <p14:tracePt t="25358" x="5640388" y="6850063"/>
          <p14:tracePt t="25365" x="5675313" y="6850063"/>
          <p14:tracePt t="25375" x="5708650" y="6840538"/>
          <p14:tracePt t="25381" x="5738813" y="6840538"/>
          <p14:tracePt t="25390" x="5772150" y="6832600"/>
          <p14:tracePt t="25397" x="5802313" y="6832600"/>
          <p14:tracePt t="25406" x="5837238" y="6824663"/>
          <p14:tracePt t="25413" x="5865813" y="6824663"/>
          <p14:tracePt t="25422" x="5900738" y="6824663"/>
          <p14:tracePt t="25431" x="5921375" y="6824663"/>
          <p14:tracePt t="25439" x="5938838" y="6819900"/>
          <p14:tracePt t="25448" x="5959475" y="6819900"/>
          <p14:tracePt t="25454" x="5972175" y="6811963"/>
          <p14:tracePt t="25461" x="5997575" y="6802438"/>
          <p14:tracePt t="25470" x="6027738" y="6802438"/>
          <p14:tracePt t="25478" x="6075363" y="6784975"/>
          <p14:tracePt t="25485" x="6103938" y="6784975"/>
          <p14:tracePt t="25494" x="6138863" y="6777038"/>
          <p14:tracePt t="25501" x="6169025" y="6777038"/>
          <p14:tracePt t="25510" x="6202363" y="6769100"/>
          <p14:tracePt t="25518" x="6235700" y="6769100"/>
          <p14:tracePt t="25526" x="6265863" y="6769100"/>
          <p14:tracePt t="25534" x="6300788" y="6759575"/>
          <p14:tracePt t="25544" x="6329363" y="6751638"/>
          <p14:tracePt t="25551" x="6407150" y="6743700"/>
          <p14:tracePt t="25558" x="6435725" y="6743700"/>
          <p14:tracePt t="25565" x="6470650" y="6734175"/>
          <p14:tracePt t="25573" x="6500813" y="6734175"/>
          <p14:tracePt t="25581" x="6534150" y="6734175"/>
          <p14:tracePt t="25590" x="6546850" y="6734175"/>
          <p14:tracePt t="25597" x="6577013" y="6734175"/>
          <p14:tracePt t="25606" x="6584950" y="6734175"/>
          <p14:tracePt t="25613" x="6607175" y="6734175"/>
          <p14:tracePt t="25622" x="6635750" y="6734175"/>
          <p14:tracePt t="25629" x="6661150" y="6743700"/>
          <p14:tracePt t="25637" x="6691313" y="6743700"/>
          <p14:tracePt t="25645" x="6716713" y="6759575"/>
          <p14:tracePt t="25653" x="6807200" y="6769100"/>
          <p14:tracePt t="25661" x="6853238" y="6789738"/>
          <p14:tracePt t="25669" x="6899275" y="6807200"/>
          <p14:tracePt t="25678" x="6959600" y="6819900"/>
          <p14:tracePt t="25686" x="7048500" y="6840538"/>
          <p14:tracePt t="25694" x="7096125" y="6850063"/>
          <p14:tracePt t="26038" x="8107363" y="6845300"/>
          <p14:tracePt t="26045" x="8142288" y="6837363"/>
          <p14:tracePt t="26054" x="8175625" y="6827838"/>
          <p14:tracePt t="26062" x="8197850" y="6819900"/>
          <p14:tracePt t="26070" x="8253413" y="6802438"/>
          <p14:tracePt t="26077" x="8286750" y="6794500"/>
          <p14:tracePt t="26086" x="8320088" y="6784975"/>
          <p14:tracePt t="26094" x="8342313" y="6777038"/>
          <p14:tracePt t="26101" x="8367713" y="6769100"/>
          <p14:tracePt t="26110" x="8388350" y="6769100"/>
          <p14:tracePt t="26118" x="8393113" y="6764338"/>
          <p14:tracePt t="26126" x="8410575" y="6756400"/>
          <p14:tracePt t="26135" x="8413750" y="6756400"/>
          <p14:tracePt t="26142" x="8426450" y="6751638"/>
          <p14:tracePt t="26152" x="8435975" y="6751638"/>
          <p14:tracePt t="26158" x="8448675" y="6743700"/>
          <p14:tracePt t="26165" x="8469313" y="6734175"/>
          <p14:tracePt t="26174" x="8494713" y="6726238"/>
          <p14:tracePt t="26181" x="8516938" y="6721475"/>
          <p14:tracePt t="26190" x="8532813" y="6713538"/>
          <p14:tracePt t="26200" x="8555038" y="6696075"/>
          <p14:tracePt t="26206" x="8588375" y="6688138"/>
          <p14:tracePt t="26213" x="8623300" y="6670675"/>
          <p14:tracePt t="26222" x="8648700" y="6662738"/>
          <p14:tracePt t="26229" x="8669338" y="6653213"/>
          <p14:tracePt t="26238" x="8694738" y="6650038"/>
          <p14:tracePt t="26245" x="8699500" y="6640513"/>
          <p14:tracePt t="26254" x="8712200" y="6640513"/>
          <p14:tracePt t="26262" x="8724900" y="6640513"/>
          <p14:tracePt t="26269" x="8732838" y="6640513"/>
          <p14:tracePt t="26279" x="8737600" y="6640513"/>
          <p14:tracePt t="26285" x="8745538" y="6637338"/>
          <p14:tracePt t="26294" x="8758238" y="6637338"/>
          <p14:tracePt t="26302" x="8763000" y="6637338"/>
          <p14:tracePt t="26313" x="8793163" y="6619875"/>
          <p14:tracePt t="26318" x="8805863" y="6619875"/>
          <p14:tracePt t="26325" x="8823325" y="6615113"/>
          <p14:tracePt t="26334" x="8836025" y="6615113"/>
          <p14:tracePt t="26343" x="8848725" y="6615113"/>
          <p14:tracePt t="26350" x="8851900" y="6615113"/>
          <p14:tracePt t="26358" x="8861425" y="6615113"/>
          <p14:tracePt t="26365" x="8874125" y="6607175"/>
          <p14:tracePt t="26374" x="8878888" y="6607175"/>
          <p14:tracePt t="26381" x="8886825" y="6602413"/>
          <p14:tracePt t="26390" x="8899525" y="6594475"/>
          <p14:tracePt t="26397" x="8912225" y="6594475"/>
          <p14:tracePt t="26406" x="8920163" y="6589713"/>
          <p14:tracePt t="26413" x="8924925" y="6581775"/>
          <p14:tracePt t="26422" x="8929688" y="6577013"/>
          <p14:tracePt t="26429" x="8937625" y="6569075"/>
          <p14:tracePt t="26439" x="8950325" y="6556375"/>
          <p14:tracePt t="26447" x="8950325" y="6551613"/>
          <p14:tracePt t="26453" x="8958263" y="6538913"/>
          <p14:tracePt t="26461" x="8970963" y="6513513"/>
          <p14:tracePt t="26470" x="8980488" y="6500813"/>
          <p14:tracePt t="26479" x="8980488" y="6483350"/>
          <p14:tracePt t="26485" x="8997950" y="6450013"/>
          <p14:tracePt t="26494" x="8997950" y="6445250"/>
          <p14:tracePt t="26501" x="9005888" y="6432550"/>
          <p14:tracePt t="26513" x="9005888" y="6424613"/>
          <p14:tracePt t="26518" x="9005888" y="6407150"/>
          <p14:tracePt t="26528" x="9005888" y="6399213"/>
          <p14:tracePt t="26535" x="9010650" y="6394450"/>
          <p14:tracePt t="26542" x="9010650" y="6386513"/>
          <p14:tracePt t="26549" x="9010650" y="6372225"/>
          <p14:tracePt t="26565" x="9010650" y="6369050"/>
          <p14:tracePt t="26575" x="9010650" y="6364288"/>
          <p14:tracePt t="26581" x="9010650" y="6356350"/>
          <p14:tracePt t="26590" x="9001125" y="6351588"/>
          <p14:tracePt t="26597" x="9001125" y="6343650"/>
          <p14:tracePt t="26606" x="9001125" y="6338888"/>
          <p14:tracePt t="26613" x="8997950" y="6338888"/>
          <p14:tracePt t="26622" x="8988425" y="6330950"/>
          <p14:tracePt t="26629" x="8985250" y="6326188"/>
          <p14:tracePt t="26638" x="8975725" y="6313488"/>
          <p14:tracePt t="26645" x="8970963" y="6305550"/>
          <p14:tracePt t="26654" x="8958263" y="6300788"/>
          <p14:tracePt t="26662" x="8958263" y="6292850"/>
          <p14:tracePt t="26670" x="8945563" y="6288088"/>
          <p14:tracePt t="26678" x="8937625" y="6280150"/>
          <p14:tracePt t="26686" x="8932863" y="6275388"/>
          <p14:tracePt t="26694" x="8920163" y="6262688"/>
          <p14:tracePt t="26702" x="8904288" y="6253163"/>
          <p14:tracePt t="26710" x="8899525" y="6249988"/>
          <p14:tracePt t="26719" x="8886825" y="6240463"/>
          <p14:tracePt t="26725" x="8851900" y="6224588"/>
          <p14:tracePt t="26735" x="8843963" y="6219825"/>
          <p14:tracePt t="26744" x="8839200" y="6219825"/>
          <p14:tracePt t="26750" x="8831263" y="6219825"/>
          <p14:tracePt t="26758" x="8826500" y="6211888"/>
          <p14:tracePt t="26765" x="8813800" y="6207125"/>
          <p14:tracePt t="26774" x="8805863" y="6207125"/>
          <p14:tracePt t="26781" x="8801100" y="6199188"/>
          <p14:tracePt t="26790" x="8788400" y="6199188"/>
          <p14:tracePt t="26797" x="8775700" y="6194425"/>
          <p14:tracePt t="26806" x="8767763" y="6194425"/>
          <p14:tracePt t="26813" x="8763000" y="6194425"/>
          <p14:tracePt t="26822" x="8755063" y="6194425"/>
          <p14:tracePt t="26829" x="8732838" y="6186488"/>
          <p14:tracePt t="26838" x="8720138" y="6176963"/>
          <p14:tracePt t="26845" x="8707438" y="6173788"/>
          <p14:tracePt t="26854" x="8682038" y="6164263"/>
          <p14:tracePt t="26862" x="8648700" y="6146800"/>
          <p14:tracePt t="26870" x="8636000" y="6138863"/>
          <p14:tracePt t="26878" x="8610600" y="6121400"/>
          <p14:tracePt t="26886" x="8605838" y="6121400"/>
          <p14:tracePt t="26894" x="8588375" y="6118225"/>
          <p14:tracePt t="26902" x="8567738" y="6108700"/>
          <p14:tracePt t="26911" x="8555038" y="6108700"/>
          <p14:tracePt t="26920" x="8547100" y="6100763"/>
          <p14:tracePt t="26926" x="8532813" y="6100763"/>
          <p14:tracePt t="26936" x="8520113" y="6096000"/>
          <p14:tracePt t="26942" x="8507413" y="6096000"/>
          <p14:tracePt t="26949" x="8499475" y="6088063"/>
          <p14:tracePt t="26958" x="8494713" y="6083300"/>
          <p14:tracePt t="26967" x="8474075" y="6083300"/>
          <p14:tracePt t="26974" x="8461375" y="6075363"/>
          <p14:tracePt t="26981" x="8435975" y="6075363"/>
          <p14:tracePt t="26990" x="8423275" y="6070600"/>
          <p14:tracePt t="26999" x="8401050" y="6070600"/>
          <p14:tracePt t="27006" x="8375650" y="6062663"/>
          <p14:tracePt t="27013" x="8362950" y="6053138"/>
          <p14:tracePt t="27022" x="8337550" y="6053138"/>
          <p14:tracePt t="27029" x="8324850" y="6053138"/>
          <p14:tracePt t="27038" x="8294688" y="6053138"/>
          <p14:tracePt t="27046" x="8269288" y="6045200"/>
          <p14:tracePt t="27054" x="8256588" y="6045200"/>
          <p14:tracePt t="27061" x="8231188" y="6037263"/>
          <p14:tracePt t="27070" x="8210550" y="6027738"/>
          <p14:tracePt t="27078" x="8188325" y="6027738"/>
          <p14:tracePt t="27085" x="8162925" y="6024563"/>
          <p14:tracePt t="27093" x="8142288" y="6015038"/>
          <p14:tracePt t="27101" x="8116888" y="6007100"/>
          <p14:tracePt t="27110" x="8061325" y="5999163"/>
          <p14:tracePt t="27122" x="8031163" y="5989638"/>
          <p14:tracePt t="27126" x="8005763" y="5981700"/>
          <p14:tracePt t="27136" x="7975600" y="5981700"/>
          <p14:tracePt t="27142" x="7942263" y="5973763"/>
          <p14:tracePt t="27150" x="7908925" y="5964238"/>
          <p14:tracePt t="27158" x="7886700" y="5964238"/>
          <p14:tracePt t="27165" x="7861300" y="5956300"/>
          <p14:tracePt t="27174" x="7818438" y="5948363"/>
          <p14:tracePt t="27184" x="7797800" y="5948363"/>
          <p14:tracePt t="27190" x="7772400" y="5943600"/>
          <p14:tracePt t="27198" x="7750175" y="5943600"/>
          <p14:tracePt t="27206" x="7734300" y="5934075"/>
          <p14:tracePt t="27220" x="7704138" y="5926138"/>
          <p14:tracePt t="27222" x="7678738" y="5926138"/>
          <p14:tracePt t="27230" x="7656513" y="5918200"/>
          <p14:tracePt t="27237" x="7631113" y="5908675"/>
          <p14:tracePt t="27246" x="7589838" y="5892800"/>
          <p14:tracePt t="27254" x="7554913" y="5883275"/>
          <p14:tracePt t="27262" x="7534275" y="5875338"/>
          <p14:tracePt t="27269" x="7499350" y="5867400"/>
          <p14:tracePt t="27277" x="7453313" y="5857875"/>
          <p14:tracePt t="27286" x="7431088" y="5842000"/>
          <p14:tracePt t="27295" x="7405688" y="5842000"/>
          <p14:tracePt t="27302" x="7385050" y="5827713"/>
          <p14:tracePt t="27310" x="7359650" y="5827713"/>
          <p14:tracePt t="27318" x="7337425" y="5819775"/>
          <p14:tracePt t="27326" x="7312025" y="5811838"/>
          <p14:tracePt t="27335" x="7299325" y="5802313"/>
          <p14:tracePt t="27342" x="7283450" y="5799138"/>
          <p14:tracePt t="27350" x="7253288" y="5789613"/>
          <p14:tracePt t="27358" x="7245350" y="5773738"/>
          <p14:tracePt t="27365" x="7223125" y="5773738"/>
          <p14:tracePt t="27373" x="7197725" y="5764213"/>
          <p14:tracePt t="27381" x="7164388" y="5748338"/>
          <p14:tracePt t="27390" x="7142163" y="5743575"/>
          <p14:tracePt t="27397" x="7116763" y="5726113"/>
          <p14:tracePt t="27406" x="7096125" y="5718175"/>
          <p14:tracePt t="27413" x="7061200" y="5700713"/>
          <p14:tracePt t="27422" x="7048500" y="5700713"/>
          <p14:tracePt t="27429" x="7032625" y="5688013"/>
          <p14:tracePt t="27438" x="7018338" y="5688013"/>
          <p14:tracePt t="27445" x="6992938" y="5680075"/>
          <p14:tracePt t="27453" x="6959600" y="5662613"/>
          <p14:tracePt t="27461" x="6929438" y="5654675"/>
          <p14:tracePt t="27469" x="6904038" y="5645150"/>
          <p14:tracePt t="27478" x="6883400" y="5637213"/>
          <p14:tracePt t="27486" x="6823075" y="5619750"/>
          <p14:tracePt t="27494" x="6789738" y="5602288"/>
          <p14:tracePt t="27503" x="6754813" y="5594350"/>
          <p14:tracePt t="27511" x="6713538" y="5581650"/>
          <p14:tracePt t="27519" x="6648450" y="5564188"/>
          <p14:tracePt t="27526" x="6619875" y="5564188"/>
          <p14:tracePt t="27534" x="6584950" y="5556250"/>
          <p14:tracePt t="27542" x="6551613" y="5548313"/>
          <p14:tracePt t="27549" x="6521450" y="5538788"/>
          <p14:tracePt t="27558" x="6461125" y="5530850"/>
          <p14:tracePt t="27565" x="6435725" y="5530850"/>
          <p14:tracePt t="27574" x="6415088" y="5522913"/>
          <p14:tracePt t="27581" x="6389688" y="5522913"/>
          <p14:tracePt t="27590" x="6359525" y="5513388"/>
          <p14:tracePt t="27597" x="6334125" y="5513388"/>
          <p14:tracePt t="27606" x="6313488" y="5513388"/>
          <p14:tracePt t="27613" x="6291263" y="5505450"/>
          <p14:tracePt t="27622" x="6257925" y="5505450"/>
          <p14:tracePt t="27629" x="6245225" y="5505450"/>
          <p14:tracePt t="27638" x="6210300" y="5495925"/>
          <p14:tracePt t="27645" x="6197600" y="5495925"/>
          <p14:tracePt t="27654" x="6164263" y="5487988"/>
          <p14:tracePt t="27662" x="6121400" y="5480050"/>
          <p14:tracePt t="27670" x="6088063" y="5480050"/>
          <p14:tracePt t="27677" x="6053138" y="5470525"/>
          <p14:tracePt t="27687" x="6022975" y="5462588"/>
          <p14:tracePt t="27694" x="5946775" y="5454650"/>
          <p14:tracePt t="27702" x="5900738" y="5432425"/>
          <p14:tracePt t="27710" x="5853113" y="5424488"/>
          <p14:tracePt t="27719" x="5781675" y="5416550"/>
          <p14:tracePt t="27726" x="5703888" y="5381625"/>
          <p14:tracePt t="27735" x="5632450" y="5368925"/>
          <p14:tracePt t="27742" x="5597525" y="5351463"/>
          <p14:tracePt t="27749" x="5551488" y="5343525"/>
          <p14:tracePt t="27758" x="5505450" y="5335588"/>
          <p14:tracePt t="27765" x="5432425" y="5326063"/>
          <p14:tracePt t="27774" x="5389563" y="5326063"/>
          <p14:tracePt t="27781" x="5356225" y="5318125"/>
          <p14:tracePt t="27790" x="5321300" y="5310188"/>
          <p14:tracePt t="27797" x="5278438" y="5310188"/>
          <p14:tracePt t="27806" x="5245100" y="5300663"/>
          <p14:tracePt t="27813" x="5224463" y="5300663"/>
          <p14:tracePt t="27824" x="5189538" y="5292725"/>
          <p14:tracePt t="27829" x="5130800" y="5280025"/>
          <p14:tracePt t="27837" x="5100638" y="5280025"/>
          <p14:tracePt t="27846" x="5053013" y="5270500"/>
          <p14:tracePt t="27853" x="5024438" y="5262563"/>
          <p14:tracePt t="27862" x="4976813" y="5262563"/>
          <p14:tracePt t="27869" x="4905375" y="5241925"/>
          <p14:tracePt t="27878" x="4857750" y="5241925"/>
          <p14:tracePt t="27885" x="4814888" y="5232400"/>
          <p14:tracePt t="27894" x="4781550" y="5232400"/>
          <p14:tracePt t="27902" x="4725988" y="5224463"/>
          <p14:tracePt t="27910" x="4705350" y="5224463"/>
          <p14:tracePt t="27919" x="4679950" y="5216525"/>
          <p14:tracePt t="27926" x="4657725" y="5216525"/>
          <p14:tracePt t="27935" x="4614863" y="5216525"/>
          <p14:tracePt t="27942" x="4581525" y="5207000"/>
          <p14:tracePt t="27949" x="4560888" y="5203825"/>
          <p14:tracePt t="27958" x="4525963" y="5203825"/>
          <p14:tracePt t="27965" x="4505325" y="5203825"/>
          <p14:tracePt t="27974" x="4462463" y="5189538"/>
          <p14:tracePt t="27981" x="4445000" y="5189538"/>
          <p14:tracePt t="27990" x="4416425" y="5189538"/>
          <p14:tracePt t="27999" x="4402138" y="5189538"/>
          <p14:tracePt t="28006" x="4368800" y="5189538"/>
          <p14:tracePt t="28019" x="4356100" y="5186363"/>
          <p14:tracePt t="28027" x="4343400" y="5186363"/>
          <p14:tracePt t="28035" x="4330700" y="5186363"/>
          <p14:tracePt t="28042" x="4305300" y="5186363"/>
          <p14:tracePt t="28049" x="4283075" y="5186363"/>
          <p14:tracePt t="28060" x="4257675" y="5186363"/>
          <p14:tracePt t="28070" x="4237038" y="5186363"/>
          <p14:tracePt t="28074" x="4216400" y="5186363"/>
          <p14:tracePt t="28081" x="4181475" y="5186363"/>
          <p14:tracePt t="28089" x="4160838" y="5186363"/>
          <p14:tracePt t="28098" x="4135438" y="5189538"/>
          <p14:tracePt t="28106" x="4113213" y="5189538"/>
          <p14:tracePt t="28113" x="4070350" y="5199063"/>
          <p14:tracePt t="28122" x="4037013" y="5207000"/>
          <p14:tracePt t="28129" x="3990975" y="5216525"/>
          <p14:tracePt t="28139" x="3960813" y="5224463"/>
          <p14:tracePt t="28146" x="3910013" y="5241925"/>
          <p14:tracePt t="28153" x="3879850" y="5249863"/>
          <p14:tracePt t="28162" x="3854450" y="5267325"/>
          <p14:tracePt t="28169" x="3829050" y="5275263"/>
          <p14:tracePt t="28178" x="3806825" y="5283200"/>
          <p14:tracePt t="28186" x="3781425" y="5287963"/>
          <p14:tracePt t="28194" x="3760788" y="5295900"/>
          <p14:tracePt t="28203" x="3743325" y="5313363"/>
          <p14:tracePt t="28210" x="3722688" y="5322888"/>
          <p14:tracePt t="28219" x="3697288" y="5335588"/>
          <p14:tracePt t="28226" x="3684588" y="5343525"/>
          <p14:tracePt t="28236" x="3659188" y="5360988"/>
          <p14:tracePt t="28242" x="3644900" y="5368925"/>
          <p14:tracePt t="28249" x="3619500" y="5381625"/>
          <p14:tracePt t="28258" x="3606800" y="5389563"/>
          <p14:tracePt t="28265" x="3598863" y="5402263"/>
          <p14:tracePt t="28276" x="3578225" y="5411788"/>
          <p14:tracePt t="28281" x="3552825" y="5429250"/>
          <p14:tracePt t="28290" x="3530600" y="5437188"/>
          <p14:tracePt t="28297" x="3513138" y="5449888"/>
          <p14:tracePt t="28306" x="3487738" y="5457825"/>
          <p14:tracePt t="28313" x="3475038" y="5467350"/>
          <p14:tracePt t="28323" x="3441700" y="5492750"/>
          <p14:tracePt t="28329" x="3424238" y="5500688"/>
          <p14:tracePt t="28340" x="3411538" y="5513388"/>
          <p14:tracePt t="28345" x="3394075" y="5522913"/>
          <p14:tracePt t="28354" x="3373438" y="5538788"/>
          <p14:tracePt t="28361" x="3355975" y="5551488"/>
          <p14:tracePt t="28370" x="3335338" y="5561013"/>
          <p14:tracePt t="28378" x="3317875" y="5568950"/>
          <p14:tracePt t="28386" x="3297238" y="5594350"/>
          <p14:tracePt t="28393" x="3271838" y="5607050"/>
          <p14:tracePt t="28404" x="3259138" y="5614988"/>
          <p14:tracePt t="28410" x="3241675" y="5632450"/>
          <p14:tracePt t="28419" x="3224213" y="5645150"/>
          <p14:tracePt t="28426" x="3194050" y="5662613"/>
          <p14:tracePt t="28436" x="3168650" y="5680075"/>
          <p14:tracePt t="28442" x="3152775" y="5688013"/>
          <p14:tracePt t="28449" x="3140075" y="5692775"/>
          <p14:tracePt t="28458" x="3114675" y="5708650"/>
          <p14:tracePt t="28465" x="3109913" y="5713413"/>
          <p14:tracePt t="28474" x="3097213" y="5730875"/>
          <p14:tracePt t="28483" x="3087688" y="5730875"/>
          <p14:tracePt t="28490" x="3067050" y="5743575"/>
          <p14:tracePt t="28499" x="3054350" y="5751513"/>
          <p14:tracePt t="28507" x="3041650" y="5756275"/>
          <p14:tracePt t="28513" x="3024188" y="5773738"/>
          <p14:tracePt t="28522" x="3021013" y="5776913"/>
          <p14:tracePt t="28529" x="2995613" y="5811838"/>
          <p14:tracePt t="28537" x="2981325" y="5824538"/>
          <p14:tracePt t="28546" x="2955925" y="5832475"/>
          <p14:tracePt t="28553" x="2940050" y="5857875"/>
          <p14:tracePt t="28562" x="2914650" y="5892800"/>
          <p14:tracePt t="28570" x="2901950" y="5905500"/>
          <p14:tracePt t="28578" x="2874963" y="5930900"/>
          <p14:tracePt t="28586" x="2859088" y="5948363"/>
          <p14:tracePt t="28594" x="2846388" y="5969000"/>
          <p14:tracePt t="28605" x="2836863" y="5986463"/>
          <p14:tracePt t="28610" x="2820988" y="6007100"/>
          <p14:tracePt t="28620" x="2816225" y="6024563"/>
          <p14:tracePt t="28625" x="2808288" y="6037263"/>
          <p14:tracePt t="28635" x="2790825" y="6062663"/>
          <p14:tracePt t="28642" x="2790825" y="6067425"/>
          <p14:tracePt t="28649" x="2786063" y="6080125"/>
          <p14:tracePt t="28658" x="2778125" y="6096000"/>
          <p14:tracePt t="28665" x="2768600" y="6118225"/>
          <p14:tracePt t="28674" x="2768600" y="6126163"/>
          <p14:tracePt t="28681" x="2768600" y="6138863"/>
          <p14:tracePt t="28690" x="2768600" y="6143625"/>
          <p14:tracePt t="28699" x="2768600" y="6173788"/>
          <p14:tracePt t="28706" x="2768600" y="6186488"/>
          <p14:tracePt t="28715" x="2773363" y="6207125"/>
          <p14:tracePt t="28722" x="2773363" y="6224588"/>
          <p14:tracePt t="28729" x="2778125" y="6227763"/>
          <p14:tracePt t="28738" x="2786063" y="6249988"/>
          <p14:tracePt t="28745" x="2790825" y="6253163"/>
          <p14:tracePt t="28753" x="2790825" y="6262688"/>
          <p14:tracePt t="28762" x="2798763" y="6265863"/>
          <p14:tracePt t="28769" x="2803525" y="6288088"/>
          <p14:tracePt t="28778" x="2811463" y="6300788"/>
          <p14:tracePt t="28786" x="2836863" y="6308725"/>
          <p14:tracePt t="28794" x="2836863" y="6321425"/>
          <p14:tracePt t="28802" x="2859088" y="6338888"/>
          <p14:tracePt t="28810" x="2867025" y="6346825"/>
          <p14:tracePt t="28820" x="2879725" y="6346825"/>
          <p14:tracePt t="28825" x="2879725" y="6359525"/>
          <p14:tracePt t="28834" x="2892425" y="6359525"/>
          <p14:tracePt t="28842" x="2914650" y="6369050"/>
          <p14:tracePt t="28849" x="2930525" y="6372225"/>
          <p14:tracePt t="28858" x="2960688" y="6381750"/>
          <p14:tracePt t="28865" x="2986088" y="6389688"/>
          <p14:tracePt t="28874" x="3041650" y="6407150"/>
          <p14:tracePt t="28881" x="3087688" y="6419850"/>
          <p14:tracePt t="28890" x="3148013" y="6427788"/>
          <p14:tracePt t="28904" x="3206750" y="6437313"/>
          <p14:tracePt t="28906" x="3309938" y="6462713"/>
          <p14:tracePt t="28915" x="3355975" y="6470650"/>
          <p14:tracePt t="28921" x="3386138" y="6478588"/>
          <p14:tracePt t="28933" x="3419475" y="6478588"/>
          <p14:tracePt t="28938" x="3441700" y="6492875"/>
          <p14:tracePt t="28946" x="3484563" y="6492875"/>
          <p14:tracePt t="28954" x="3500438" y="6508750"/>
          <p14:tracePt t="28962" x="3513138" y="6508750"/>
          <p14:tracePt t="28969" x="3522663" y="6508750"/>
          <p14:tracePt t="28978" x="3525838" y="6513513"/>
          <p14:tracePt t="28985" x="3530600" y="6513513"/>
          <p14:tracePt t="28995" x="3548063" y="6513513"/>
          <p14:tracePt t="29002" x="3560763" y="6513513"/>
          <p14:tracePt t="29010" x="3581400" y="6513513"/>
          <p14:tracePt t="29019" x="3594100" y="6513513"/>
          <p14:tracePt t="29026" x="3619500" y="6513513"/>
          <p14:tracePt t="29034" x="3632200" y="6521450"/>
          <p14:tracePt t="29044" x="3654425" y="6521450"/>
          <p14:tracePt t="29049" x="3700463" y="6530975"/>
          <p14:tracePt t="29059" x="3722688" y="6538913"/>
          <p14:tracePt t="29065" x="3756025" y="6538913"/>
          <p14:tracePt t="29075" x="3786188" y="6546850"/>
          <p14:tracePt t="29081" x="3844925" y="6556375"/>
          <p14:tracePt t="29090" x="3879850" y="6556375"/>
          <p14:tracePt t="29097" x="3900488" y="6564313"/>
          <p14:tracePt t="29106" x="3935413" y="6564313"/>
          <p14:tracePt t="29113" x="3963988" y="6572250"/>
          <p14:tracePt t="29122" x="3998913" y="6572250"/>
          <p14:tracePt t="29129" x="4011613" y="6572250"/>
          <p14:tracePt t="29137" x="4032250" y="6572250"/>
          <p14:tracePt t="29146" x="4057650" y="6572250"/>
          <p14:tracePt t="29154" x="4079875" y="6572250"/>
          <p14:tracePt t="29162" x="4100513" y="6572250"/>
          <p14:tracePt t="29169" x="4117975" y="6572250"/>
          <p14:tracePt t="29178" x="4122738" y="6572250"/>
          <p14:tracePt t="29185" x="4151313" y="6569075"/>
          <p14:tracePt t="29194" x="4173538" y="6556375"/>
          <p14:tracePt t="29203" x="4198938" y="6546850"/>
          <p14:tracePt t="29210" x="4219575" y="6538913"/>
          <p14:tracePt t="29219" x="4287838" y="6508750"/>
          <p14:tracePt t="29226" x="4313238" y="6492875"/>
          <p14:tracePt t="29233" x="4356100" y="6475413"/>
          <p14:tracePt t="29242" x="4406900" y="6445250"/>
          <p14:tracePt t="29249" x="4470400" y="6415088"/>
          <p14:tracePt t="29260" x="4560888" y="6369050"/>
          <p14:tracePt t="29265" x="4611688" y="6338888"/>
          <p14:tracePt t="29274" x="4662488" y="6308725"/>
          <p14:tracePt t="29281" x="4708525" y="6292850"/>
          <p14:tracePt t="29290" x="4773613" y="6249988"/>
          <p14:tracePt t="29297" x="4806950" y="6227763"/>
          <p14:tracePt t="29306" x="4824413" y="6215063"/>
          <p14:tracePt t="29313" x="4845050" y="6199188"/>
          <p14:tracePt t="29323" x="4870450" y="6173788"/>
          <p14:tracePt t="29330" x="4895850" y="6151563"/>
          <p14:tracePt t="29338" x="4900613" y="6143625"/>
          <p14:tracePt t="29346" x="4918075" y="6121400"/>
          <p14:tracePt t="29355" x="4930775" y="6108700"/>
          <p14:tracePt t="29362" x="4938713" y="6092825"/>
          <p14:tracePt t="29369" x="4951413" y="6080125"/>
          <p14:tracePt t="29378" x="4960938" y="6062663"/>
          <p14:tracePt t="29389" x="4968875" y="6040438"/>
          <p14:tracePt t="29394" x="4994275" y="6007100"/>
          <p14:tracePt t="29404" x="5011738" y="5981700"/>
          <p14:tracePt t="29410" x="5027613" y="5956300"/>
          <p14:tracePt t="29419" x="5049838" y="5934075"/>
          <p14:tracePt t="29426" x="5080000" y="5883275"/>
          <p14:tracePt t="29434" x="5100638" y="5837238"/>
          <p14:tracePt t="29442" x="5118100" y="5799138"/>
          <p14:tracePt t="29451" x="5143500" y="5764213"/>
          <p14:tracePt t="29458" x="5164138" y="5726113"/>
          <p14:tracePt t="29465" x="5181600" y="5680075"/>
          <p14:tracePt t="29474" x="5199063" y="5657850"/>
          <p14:tracePt t="29483" x="5214938" y="5632450"/>
          <p14:tracePt t="29490" x="5219700" y="5607050"/>
          <p14:tracePt t="29497" x="5237163" y="5573713"/>
          <p14:tracePt t="29506" x="5245100" y="5551488"/>
          <p14:tracePt t="29513" x="5253038" y="5526088"/>
          <p14:tracePt t="29522" x="5262563" y="5513388"/>
          <p14:tracePt t="29532" x="5270500" y="5492750"/>
          <p14:tracePt t="29538" x="5283200" y="5467350"/>
          <p14:tracePt t="29546" x="5292725" y="5441950"/>
          <p14:tracePt t="29553" x="5292725" y="5429250"/>
          <p14:tracePt t="29564" x="5321300" y="5381625"/>
          <p14:tracePt t="29569" x="5326063" y="5360988"/>
          <p14:tracePt t="29578" x="5334000" y="5335588"/>
          <p14:tracePt t="29585" x="5334000" y="5313363"/>
          <p14:tracePt t="29593" x="5343525" y="5292725"/>
          <p14:tracePt t="29603" x="5351463" y="5267325"/>
          <p14:tracePt t="29610" x="5359400" y="5232400"/>
          <p14:tracePt t="29619" x="5359400" y="5211763"/>
          <p14:tracePt t="29626" x="5368925" y="5189538"/>
          <p14:tracePt t="29635" x="5376863" y="5143500"/>
          <p14:tracePt t="29642" x="5384800" y="5113338"/>
          <p14:tracePt t="29649" x="5384800" y="5087938"/>
          <p14:tracePt t="29658" x="5394325" y="5057775"/>
          <p14:tracePt t="29665" x="5402263" y="5024438"/>
          <p14:tracePt t="29674" x="5419725" y="4991100"/>
          <p14:tracePt t="29681" x="5419725" y="4956175"/>
          <p14:tracePt t="29690" x="5427663" y="4913313"/>
          <p14:tracePt t="29699" x="5437188" y="4867275"/>
          <p14:tracePt t="29706" x="5457825" y="4794250"/>
          <p14:tracePt t="29713" x="5475288" y="4756150"/>
          <p14:tracePt t="29722" x="5483225" y="4743450"/>
          <p14:tracePt t="29730" x="5491163" y="4718050"/>
          <p14:tracePt t="29737" x="5500688" y="4687888"/>
          <p14:tracePt t="29745" x="5505450" y="4672013"/>
          <p14:tracePt t="29754" x="5513388" y="4649788"/>
          <p14:tracePt t="29762" x="5521325" y="4624388"/>
          <p14:tracePt t="29770" x="5538788" y="4568825"/>
          <p14:tracePt t="29777" x="5546725" y="4535488"/>
          <p14:tracePt t="29786" x="5556250" y="4505325"/>
          <p14:tracePt t="29794" x="5564188" y="4459288"/>
          <p14:tracePt t="29804" x="5581650" y="4424363"/>
          <p14:tracePt t="29810" x="5594350" y="4378325"/>
          <p14:tracePt t="29819" x="5602288" y="4343400"/>
          <p14:tracePt t="29826" x="5607050" y="4322763"/>
          <p14:tracePt t="29833" x="5614988" y="4297363"/>
          <p14:tracePt t="29842" x="5632450" y="4249738"/>
          <p14:tracePt t="29849" x="5640388" y="4229100"/>
          <p14:tracePt t="29858" x="5657850" y="4203700"/>
          <p14:tracePt t="29865" x="5665788" y="4191000"/>
          <p14:tracePt t="29874" x="5683250" y="4156075"/>
          <p14:tracePt t="29881" x="5683250" y="4152900"/>
          <p14:tracePt t="29890" x="5688013" y="4135438"/>
          <p14:tracePt t="29897" x="5695950" y="4130675"/>
          <p14:tracePt t="29906" x="5695950" y="4117975"/>
          <p14:tracePt t="29913" x="5708650" y="4092575"/>
          <p14:tracePt t="29922" x="5718175" y="4079875"/>
          <p14:tracePt t="29930" x="5734050" y="4054475"/>
          <p14:tracePt t="29937" x="5743575" y="4041775"/>
          <p14:tracePt t="29945" x="5756275" y="4016375"/>
          <p14:tracePt t="29953" x="5756275" y="4003675"/>
          <p14:tracePt t="29961" x="5764213" y="3998913"/>
          <p14:tracePt t="29969" x="5768975" y="3990975"/>
          <p14:tracePt t="29977" x="5776913" y="3978275"/>
          <p14:tracePt t="29987" x="5781675" y="3973513"/>
          <p14:tracePt t="29994" x="5789613" y="3965575"/>
          <p14:tracePt t="30004" x="5794375" y="3960813"/>
          <p14:tracePt t="30019" x="5797550" y="3952875"/>
          <p14:tracePt t="30028" x="5807075" y="3952875"/>
          <p14:tracePt t="30033" x="5807075" y="3948113"/>
          <p14:tracePt t="30042" x="5810250" y="3948113"/>
          <p14:tracePt t="30049" x="5819775" y="3943350"/>
          <p14:tracePt t="30069" x="5822950" y="3943350"/>
          <p14:tracePt t="30081" x="5853113" y="3943350"/>
          <p14:tracePt t="30089" x="5857875" y="3952875"/>
          <p14:tracePt t="30098" x="5878513" y="3956050"/>
          <p14:tracePt t="30106" x="5891213" y="3965575"/>
          <p14:tracePt t="30114" x="5908675" y="3973513"/>
          <p14:tracePt t="30121" x="5934075" y="3986213"/>
          <p14:tracePt t="30130" x="5946775" y="4003675"/>
          <p14:tracePt t="30137" x="5964238" y="4021138"/>
          <p14:tracePt t="30145" x="5976938" y="4024313"/>
          <p14:tracePt t="30154" x="6002338" y="4062413"/>
          <p14:tracePt t="30162" x="6027738" y="4075113"/>
          <p14:tracePt t="30170" x="6053138" y="4100513"/>
          <p14:tracePt t="30178" x="6065838" y="4117975"/>
          <p14:tracePt t="30187" x="6091238" y="4152900"/>
          <p14:tracePt t="30194" x="6100763" y="4165600"/>
          <p14:tracePt t="30203" x="6103938" y="4173538"/>
          <p14:tracePt t="30211" x="6126163" y="4194175"/>
          <p14:tracePt t="30219" x="6126163" y="4206875"/>
          <p14:tracePt t="30226" x="6156325" y="4241800"/>
          <p14:tracePt t="30233" x="6159500" y="4259263"/>
          <p14:tracePt t="30242" x="6169025" y="4279900"/>
          <p14:tracePt t="30249" x="6176963" y="4292600"/>
          <p14:tracePt t="30258" x="6194425" y="4325938"/>
          <p14:tracePt t="30265" x="6210300" y="4352925"/>
          <p14:tracePt t="30274" x="6215063" y="4378325"/>
          <p14:tracePt t="30281" x="6232525" y="4406900"/>
          <p14:tracePt t="30290" x="6253163" y="4445000"/>
          <p14:tracePt t="30297" x="6265863" y="4467225"/>
          <p14:tracePt t="30306" x="6283325" y="4500563"/>
          <p14:tracePt t="30313" x="6291263" y="4535488"/>
          <p14:tracePt t="30323" x="6308725" y="4568825"/>
          <p14:tracePt t="30330" x="6329363" y="4632325"/>
          <p14:tracePt t="30339" x="6346825" y="4654550"/>
          <p14:tracePt t="30348" x="6354763" y="4679950"/>
          <p14:tracePt t="30354" x="6376988" y="4705350"/>
          <p14:tracePt t="30362" x="6397625" y="4751388"/>
          <p14:tracePt t="30371" x="6415088" y="4773613"/>
          <p14:tracePt t="30378" x="6427788" y="4799013"/>
          <p14:tracePt t="30387" x="6445250" y="4832350"/>
          <p14:tracePt t="30394" x="6478588" y="4897438"/>
          <p14:tracePt t="30403" x="6496050" y="4918075"/>
          <p14:tracePt t="30410" x="6513513" y="4951413"/>
          <p14:tracePt t="30420" x="6529388" y="4991100"/>
          <p14:tracePt t="30426" x="6551613" y="5011738"/>
          <p14:tracePt t="30433" x="6572250" y="5062538"/>
          <p14:tracePt t="30442" x="6589713" y="5083175"/>
          <p14:tracePt t="30449" x="6602413" y="5110163"/>
          <p14:tracePt t="30458" x="6632575" y="5143500"/>
          <p14:tracePt t="30468" x="6661150" y="5194300"/>
          <p14:tracePt t="30474" x="6686550" y="5232400"/>
          <p14:tracePt t="30481" x="6704013" y="5267325"/>
          <p14:tracePt t="30490" x="6721475" y="5300663"/>
          <p14:tracePt t="30497" x="6777038" y="5351463"/>
          <p14:tracePt t="30506" x="6784975" y="5376863"/>
          <p14:tracePt t="30513" x="6802438" y="5411788"/>
          <p14:tracePt t="30521" x="6835775" y="5437188"/>
          <p14:tracePt t="30532" x="6845300" y="5454650"/>
          <p14:tracePt t="30537" x="6870700" y="5487988"/>
          <p14:tracePt t="30545" x="6896100" y="5505450"/>
          <p14:tracePt t="30554" x="6908800" y="5526088"/>
          <p14:tracePt t="30562" x="6926263" y="5543550"/>
          <p14:tracePt t="30570" x="6972300" y="5581650"/>
          <p14:tracePt t="30577" x="6997700" y="5602288"/>
          <p14:tracePt t="30586" x="7023100" y="5629275"/>
          <p14:tracePt t="30594" x="7045325" y="5654675"/>
          <p14:tracePt t="30603" x="7083425" y="5692775"/>
          <p14:tracePt t="30610" x="7108825" y="5718175"/>
          <p14:tracePt t="30620" x="7134225" y="5743575"/>
          <p14:tracePt t="30626" x="7159625" y="5764213"/>
          <p14:tracePt t="30633" x="7172325" y="5789613"/>
          <p14:tracePt t="30642" x="7197725" y="5815013"/>
          <p14:tracePt t="30649" x="7223125" y="5832475"/>
          <p14:tracePt t="30657" x="7248525" y="5854700"/>
          <p14:tracePt t="30665" x="7270750" y="5862638"/>
          <p14:tracePt t="30674" x="7296150" y="5888038"/>
          <p14:tracePt t="30683" x="7329488" y="5895975"/>
          <p14:tracePt t="30690" x="7342188" y="5918200"/>
          <p14:tracePt t="30697" x="7377113" y="5934075"/>
          <p14:tracePt t="30707" x="7427913" y="5964238"/>
          <p14:tracePt t="30713" x="7466013" y="5994400"/>
          <p14:tracePt t="30721" x="7486650" y="6011863"/>
          <p14:tracePt t="30730" x="7534275" y="6037263"/>
          <p14:tracePt t="30738" x="7572375" y="6067425"/>
          <p14:tracePt t="30746" x="7605713" y="6083300"/>
          <p14:tracePt t="30754" x="7640638" y="6100763"/>
          <p14:tracePt t="30762" x="7666038" y="6118225"/>
          <p14:tracePt t="30770" x="7696200" y="6121400"/>
          <p14:tracePt t="30778" x="7747000" y="6143625"/>
          <p14:tracePt t="30786" x="7767638" y="6151563"/>
          <p14:tracePt t="30795" x="7785100" y="6159500"/>
          <p14:tracePt t="30802" x="7797800" y="6164263"/>
          <p14:tracePt t="30810" x="7810500" y="6164263"/>
          <p14:tracePt t="30818" x="7818438" y="6164263"/>
          <p14:tracePt t="30826" x="7831138" y="6164263"/>
          <p14:tracePt t="30833" x="7835900" y="6173788"/>
          <p14:tracePt t="30844" x="7856538" y="6176963"/>
          <p14:tracePt t="30849" x="7878763" y="6176963"/>
          <p14:tracePt t="30858" x="7896225" y="6186488"/>
          <p14:tracePt t="30865" x="7916863" y="6194425"/>
          <p14:tracePt t="30874" x="7942263" y="6194425"/>
          <p14:tracePt t="30881" x="7962900" y="6194425"/>
          <p14:tracePt t="30891" x="7967663" y="6199188"/>
          <p14:tracePt t="30898" x="7980363" y="6199188"/>
          <p14:tracePt t="30907" x="7997825" y="6199188"/>
          <p14:tracePt t="30914" x="8018463" y="6199188"/>
          <p14:tracePt t="30921" x="8031163" y="6199188"/>
          <p14:tracePt t="30930" x="8043863" y="6199188"/>
          <p14:tracePt t="30938" x="8069263" y="6199188"/>
          <p14:tracePt t="30947" x="8081963" y="6199188"/>
          <p14:tracePt t="30953" x="8104188" y="6199188"/>
          <p14:tracePt t="30963" x="8137525" y="6207125"/>
          <p14:tracePt t="30969" x="8167688" y="6207125"/>
          <p14:tracePt t="30979" x="8193088" y="6207125"/>
          <p14:tracePt t="30987" x="8223250" y="6207125"/>
          <p14:tracePt t="30994" x="8256588" y="6207125"/>
          <p14:tracePt t="31003" x="8278813" y="6207125"/>
          <p14:tracePt t="31014" x="8299450" y="6207125"/>
          <p14:tracePt t="31022" x="8334375" y="6207125"/>
          <p14:tracePt t="31030" x="8347075" y="6207125"/>
          <p14:tracePt t="31038" x="8350250" y="6207125"/>
          <p14:tracePt t="31046" x="8362950" y="6207125"/>
          <p14:tracePt t="31054" x="8388350" y="6207125"/>
          <p14:tracePt t="31072" x="8405813" y="6207125"/>
          <p14:tracePt t="31078" x="8418513" y="6207125"/>
          <p14:tracePt t="31085" x="8435975" y="6207125"/>
          <p14:tracePt t="31094" x="8466138" y="6207125"/>
          <p14:tracePt t="31104" x="8486775" y="6207125"/>
          <p14:tracePt t="31110" x="8512175" y="6207125"/>
          <p14:tracePt t="31120" x="8516938" y="6207125"/>
          <p14:tracePt t="31126" x="8537575" y="6215063"/>
          <p14:tracePt t="31133" x="8562975" y="6224588"/>
          <p14:tracePt t="31143" x="8585200" y="6227763"/>
          <p14:tracePt t="31149" x="8610600" y="6237288"/>
          <p14:tracePt t="31158" x="8666163" y="6245225"/>
          <p14:tracePt t="31165" x="8686800" y="6253163"/>
          <p14:tracePt t="31174" x="8720138" y="6262688"/>
          <p14:tracePt t="31181" x="8750300" y="6262688"/>
          <p14:tracePt t="31190" x="8775700" y="6270625"/>
          <p14:tracePt t="31199" x="8831263" y="6280150"/>
          <p14:tracePt t="31206" x="8851900" y="6280150"/>
          <p14:tracePt t="31213" x="8882063" y="6280150"/>
          <p14:tracePt t="31223" x="8916988" y="6288088"/>
          <p14:tracePt t="31232" x="8988425" y="6300788"/>
          <p14:tracePt t="31237" x="9013825" y="6305550"/>
          <p14:tracePt t="31245" x="9036050" y="6321425"/>
          <p14:tracePt t="31254" x="9061450" y="6330950"/>
          <p14:tracePt t="31263" x="9094788" y="6346825"/>
          <p14:tracePt t="31270" x="9099550" y="6351588"/>
          <p14:tracePt t="31278" x="9112250" y="6359525"/>
          <p14:tracePt t="31287" x="9120188" y="6359525"/>
          <p14:tracePt t="31294" x="9124950" y="6359525"/>
          <p14:tracePt t="31304" x="9132888" y="6364288"/>
          <p14:tracePt t="31319" x="9145588" y="6364288"/>
          <p14:tracePt t="31326" x="9150350" y="6364288"/>
          <p14:tracePt t="31333" x="9155113" y="6372225"/>
          <p14:tracePt t="31342" x="9163050" y="6376988"/>
          <p14:tracePt t="31349" x="9167813" y="6376988"/>
          <p14:tracePt t="31358" x="9188450" y="6394450"/>
          <p14:tracePt t="31365" x="9196388" y="6407150"/>
          <p14:tracePt t="31374" x="9210675" y="6415088"/>
          <p14:tracePt t="31381" x="9226550" y="6419850"/>
          <p14:tracePt t="31390" x="9226550" y="6427788"/>
          <p14:tracePt t="31397" x="9231313" y="6432550"/>
          <p14:tracePt t="31406" x="9239250" y="6445250"/>
          <p14:tracePt t="31413" x="9244013" y="6453188"/>
          <p14:tracePt t="31421" x="9244013" y="6475413"/>
          <p14:tracePt t="31430" x="9251950" y="6488113"/>
          <p14:tracePt t="31437" x="9251950" y="6500813"/>
          <p14:tracePt t="31446" x="9251950" y="6513513"/>
          <p14:tracePt t="31453" x="9251950" y="6521450"/>
          <p14:tracePt t="31462" x="9251950" y="6526213"/>
          <p14:tracePt t="31470" x="9251950" y="6534150"/>
          <p14:tracePt t="31477" x="9251950" y="6538913"/>
          <p14:tracePt t="31494" x="9244013" y="6543675"/>
          <p14:tracePt t="31503" x="9239250" y="6551613"/>
          <p14:tracePt t="31510" x="9226550" y="6551613"/>
          <p14:tracePt t="31518" x="9210675" y="6559550"/>
          <p14:tracePt t="31526" x="9205913" y="6564313"/>
          <p14:tracePt t="31533" x="9193213" y="6572250"/>
          <p14:tracePt t="31542" x="9175750" y="6572250"/>
          <p14:tracePt t="31549" x="9155113" y="6577013"/>
          <p14:tracePt t="31561" x="9142413" y="6577013"/>
          <p14:tracePt t="31565" x="9124950" y="6584950"/>
          <p14:tracePt t="31574" x="9094788" y="6594475"/>
          <p14:tracePt t="31581" x="9069388" y="6602413"/>
          <p14:tracePt t="31590" x="9056688" y="6602413"/>
          <p14:tracePt t="31597" x="9043988" y="6611938"/>
          <p14:tracePt t="31606" x="9018588" y="6611938"/>
          <p14:tracePt t="31613" x="8997950" y="6611938"/>
          <p14:tracePt t="31622" x="8985250" y="6615113"/>
          <p14:tracePt t="31630" x="8967788" y="6615113"/>
          <p14:tracePt t="31637" x="8955088" y="6615113"/>
          <p14:tracePt t="31645" x="8932863" y="6615113"/>
          <p14:tracePt t="31653" x="8924925" y="6615113"/>
          <p14:tracePt t="31662" x="8912225" y="6615113"/>
          <p14:tracePt t="31669" x="8899525" y="6615113"/>
          <p14:tracePt t="31678" x="8869363" y="6615113"/>
          <p14:tracePt t="31687" x="8851900" y="6615113"/>
          <p14:tracePt t="31694" x="8839200" y="6615113"/>
          <p14:tracePt t="31702" x="8810625" y="6615113"/>
          <p14:tracePt t="31710" x="8775700" y="6615113"/>
          <p14:tracePt t="31718" x="8732838" y="6607175"/>
          <p14:tracePt t="31726" x="8707438" y="6607175"/>
          <p14:tracePt t="31733" x="8686800" y="6607175"/>
          <p14:tracePt t="31742" x="8666163" y="6607175"/>
          <p14:tracePt t="31749" x="8631238" y="6599238"/>
          <p14:tracePt t="31758" x="8610600" y="6599238"/>
          <p14:tracePt t="31765" x="8597900" y="6599238"/>
          <p14:tracePt t="31776" x="8580438" y="6599238"/>
          <p14:tracePt t="31781" x="8559800" y="6599238"/>
          <p14:tracePt t="31791" x="8547100" y="6599238"/>
          <p14:tracePt t="31798" x="8520113" y="6599238"/>
          <p14:tracePt t="31806" x="8507413" y="6599238"/>
          <p14:tracePt t="31813" x="8486775" y="6599238"/>
          <p14:tracePt t="31822" x="8453438" y="6599238"/>
          <p14:tracePt t="31830" x="8440738" y="6607175"/>
          <p14:tracePt t="31838" x="8418513" y="6607175"/>
          <p14:tracePt t="31846" x="8401050" y="6607175"/>
          <p14:tracePt t="31853" x="8372475" y="6607175"/>
          <p14:tracePt t="31862" x="8350250" y="6607175"/>
          <p14:tracePt t="31870" x="8324850" y="6607175"/>
          <p14:tracePt t="31878" x="8294688" y="6607175"/>
          <p14:tracePt t="31887" x="8261350" y="6607175"/>
          <p14:tracePt t="31894" x="8231188" y="6607175"/>
          <p14:tracePt t="31903" x="8205788" y="6607175"/>
          <p14:tracePt t="31911" x="8175625" y="6607175"/>
          <p14:tracePt t="31920" x="8142288" y="6607175"/>
          <p14:tracePt t="31926" x="8112125" y="6607175"/>
          <p14:tracePt t="31933" x="8091488" y="6607175"/>
          <p14:tracePt t="31942" x="8056563" y="6607175"/>
          <p14:tracePt t="31949" x="8027988" y="6607175"/>
          <p14:tracePt t="31958" x="7985125" y="6607175"/>
          <p14:tracePt t="31965" x="7967663" y="6602413"/>
          <p14:tracePt t="31974" x="7947025" y="6602413"/>
          <p14:tracePt t="31981" x="7934325" y="6602413"/>
          <p14:tracePt t="31991" x="7908925" y="6602413"/>
          <p14:tracePt t="32000" x="7896225" y="6602413"/>
          <p14:tracePt t="32006" x="7881938" y="6602413"/>
          <p14:tracePt t="32013" x="7869238" y="6602413"/>
          <p14:tracePt t="32022" x="7848600" y="6602413"/>
          <p14:tracePt t="32031" x="7831138" y="6607175"/>
          <p14:tracePt t="32037" x="7810500" y="6607175"/>
          <p14:tracePt t="32045" x="7775575" y="6607175"/>
          <p14:tracePt t="32053" x="7754938" y="6607175"/>
          <p14:tracePt t="32062" x="7712075" y="6607175"/>
          <p14:tracePt t="32069" x="7678738" y="6607175"/>
          <p14:tracePt t="32078" x="7648575" y="6607175"/>
          <p14:tracePt t="32087" x="7627938" y="6607175"/>
          <p14:tracePt t="32093" x="7585075" y="6607175"/>
          <p14:tracePt t="32104" x="7559675" y="6607175"/>
          <p14:tracePt t="32110" x="7537450" y="6607175"/>
          <p14:tracePt t="32117" x="7516813" y="6607175"/>
          <p14:tracePt t="32126" x="7491413" y="6607175"/>
          <p14:tracePt t="32133" x="7470775" y="6607175"/>
          <p14:tracePt t="32142" x="7448550" y="6607175"/>
          <p14:tracePt t="32151" x="7415213" y="6607175"/>
          <p14:tracePt t="32158" x="7392988" y="6607175"/>
          <p14:tracePt t="32165" x="7351713" y="6607175"/>
          <p14:tracePt t="32174" x="7316788" y="6607175"/>
          <p14:tracePt t="32181" x="7296150" y="6607175"/>
          <p14:tracePt t="32190" x="7265988" y="6607175"/>
          <p14:tracePt t="32199" x="7231063" y="6607175"/>
          <p14:tracePt t="32206" x="7202488" y="6607175"/>
          <p14:tracePt t="32215" x="7177088" y="6607175"/>
          <p14:tracePt t="32222" x="7154863" y="6615113"/>
          <p14:tracePt t="32229" x="7121525" y="6615113"/>
          <p14:tracePt t="32237" x="7091363" y="6615113"/>
          <p14:tracePt t="32246" x="7058025" y="6615113"/>
          <p14:tracePt t="32253" x="7027863" y="6615113"/>
          <p14:tracePt t="32262" x="6985000" y="6615113"/>
          <p14:tracePt t="32269" x="6913563" y="6615113"/>
          <p14:tracePt t="32278" x="6870700" y="6615113"/>
          <p14:tracePt t="32286" x="6810375" y="6615113"/>
          <p14:tracePt t="32294" x="6780213" y="6615113"/>
          <p14:tracePt t="32303" x="6700838" y="6611938"/>
          <p14:tracePt t="32311" x="6645275" y="6611938"/>
          <p14:tracePt t="32317" x="6602413" y="6611938"/>
          <p14:tracePt t="32326" x="6567488" y="6611938"/>
          <p14:tracePt t="32333" x="6538913" y="6611938"/>
          <p14:tracePt t="32342" x="6503988" y="6611938"/>
          <p14:tracePt t="32349" x="6483350" y="6611938"/>
          <p14:tracePt t="32358" x="6461125" y="6611938"/>
          <p14:tracePt t="32365" x="6427788" y="6602413"/>
          <p14:tracePt t="32374" x="6384925" y="6602413"/>
          <p14:tracePt t="32381" x="6351588" y="6602413"/>
          <p14:tracePt t="32390" x="6321425" y="6602413"/>
          <p14:tracePt t="32397" x="6288088" y="6602413"/>
          <p14:tracePt t="32406" x="6223000" y="6602413"/>
          <p14:tracePt t="32413" x="6176963" y="6602413"/>
          <p14:tracePt t="32421" x="6146800" y="6602413"/>
          <p14:tracePt t="32432" x="6103938" y="6602413"/>
          <p14:tracePt t="32437" x="6075363" y="6602413"/>
          <p14:tracePt t="32446" x="6040438" y="6602413"/>
          <p14:tracePt t="32453" x="6010275" y="6602413"/>
          <p14:tracePt t="32462" x="5976938" y="6607175"/>
          <p14:tracePt t="32470" x="5956300" y="6607175"/>
          <p14:tracePt t="32479" x="5900738" y="6607175"/>
          <p14:tracePt t="32486" x="5865813" y="6607175"/>
          <p14:tracePt t="32494" x="5837238" y="6607175"/>
          <p14:tracePt t="32503" x="5802313" y="6607175"/>
          <p14:tracePt t="32510" x="5759450" y="6607175"/>
          <p14:tracePt t="32517" x="5718175" y="6607175"/>
          <p14:tracePt t="32526" x="5675313" y="6607175"/>
          <p14:tracePt t="32533" x="5640388" y="6607175"/>
          <p14:tracePt t="32544" x="5576888" y="6615113"/>
          <p14:tracePt t="32549" x="5543550" y="6615113"/>
          <p14:tracePt t="32558" x="5521325" y="6615113"/>
          <p14:tracePt t="32565" x="5487988" y="6615113"/>
          <p14:tracePt t="32575" x="5465763" y="6615113"/>
          <p14:tracePt t="32581" x="5437188" y="6615113"/>
          <p14:tracePt t="32590" x="5402263" y="6615113"/>
          <p14:tracePt t="32597" x="5372100" y="6615113"/>
          <p14:tracePt t="32605" x="5338763" y="6615113"/>
          <p14:tracePt t="32614" x="5275263" y="6615113"/>
          <p14:tracePt t="32622" x="5232400" y="6615113"/>
          <p14:tracePt t="32630" x="5173663" y="6615113"/>
          <p14:tracePt t="32638" x="5130800" y="6615113"/>
          <p14:tracePt t="32646" x="5040313" y="6624638"/>
          <p14:tracePt t="32653" x="4999038" y="6624638"/>
          <p14:tracePt t="32662" x="4976813" y="6624638"/>
          <p14:tracePt t="32670" x="4951413" y="6624638"/>
          <p14:tracePt t="32678" x="4938713" y="6624638"/>
          <p14:tracePt t="32687" x="4918075" y="6624638"/>
          <p14:tracePt t="32694" x="4905375" y="6624638"/>
          <p14:tracePt t="32703" x="4895850" y="6632575"/>
          <p14:tracePt t="32710" x="4883150" y="6632575"/>
          <p14:tracePt t="32717" x="4854575" y="6632575"/>
          <p14:tracePt t="32725" x="4837113" y="6632575"/>
          <p14:tracePt t="32733" x="4824413" y="6632575"/>
          <p14:tracePt t="32742" x="4811713" y="6632575"/>
          <p14:tracePt t="32749" x="4789488" y="6632575"/>
          <p14:tracePt t="32760" x="4773613" y="6632575"/>
          <p14:tracePt t="32765" x="4760913" y="6632575"/>
          <p14:tracePt t="32774" x="4748213" y="6632575"/>
          <p14:tracePt t="32781" x="4733925" y="6632575"/>
          <p14:tracePt t="32790" x="4700588" y="6632575"/>
          <p14:tracePt t="32797" x="4695825" y="6632575"/>
          <p14:tracePt t="32805" x="4683125" y="6632575"/>
          <p14:tracePt t="32814" x="4670425" y="6632575"/>
          <p14:tracePt t="32822" x="4645025" y="6632575"/>
          <p14:tracePt t="32830" x="4632325" y="6632575"/>
          <p14:tracePt t="32837" x="4619625" y="6632575"/>
          <p14:tracePt t="32846" x="4598988" y="6632575"/>
          <p14:tracePt t="32853" x="4556125" y="6632575"/>
          <p14:tracePt t="32862" x="4522788" y="6640513"/>
          <p14:tracePt t="32871" x="4492625" y="6640513"/>
          <p14:tracePt t="32878" x="4457700" y="6640513"/>
          <p14:tracePt t="32886" x="4429125" y="6640513"/>
          <p14:tracePt t="32894" x="4373563" y="6640513"/>
          <p14:tracePt t="32903" x="4351338" y="6640513"/>
          <p14:tracePt t="32910" x="4335463" y="6640513"/>
          <p14:tracePt t="32917" x="4313238" y="6640513"/>
          <p14:tracePt t="32925" x="4300538" y="6640513"/>
          <p14:tracePt t="32933" x="4292600" y="6640513"/>
          <p14:tracePt t="32942" x="4279900" y="6640513"/>
          <p14:tracePt t="32949" x="4267200" y="6640513"/>
          <p14:tracePt t="32958" x="4254500" y="6640513"/>
          <p14:tracePt t="32967" x="4241800" y="6640513"/>
          <p14:tracePt t="32974" x="4232275" y="6640513"/>
          <p14:tracePt t="32981" x="4219575" y="6637338"/>
          <p14:tracePt t="32990" x="4198938" y="6637338"/>
          <p14:tracePt t="32999" x="4176713" y="6637338"/>
          <p14:tracePt t="33006" x="4151313" y="6627813"/>
          <p14:tracePt t="33014" x="4138613" y="6627813"/>
          <p14:tracePt t="33022" x="4125913" y="6627813"/>
          <p14:tracePt t="33031" x="4100513" y="6627813"/>
          <p14:tracePt t="33037" x="4087813" y="6627813"/>
          <p14:tracePt t="33046" x="4075113" y="6624638"/>
          <p14:tracePt t="33053" x="4062413" y="6624638"/>
          <p14:tracePt t="33061" x="4044950" y="6624638"/>
          <p14:tracePt t="33070" x="4041775" y="6624638"/>
          <p14:tracePt t="33078" x="4032250" y="6624638"/>
          <p14:tracePt t="33253" x="4019550" y="6624638"/>
          <p14:tracePt t="33261" x="4006850" y="6624638"/>
          <p14:tracePt t="33269" x="3994150" y="6607175"/>
          <p14:tracePt t="33277" x="3986213" y="6602413"/>
          <p14:tracePt t="33286" x="3981450" y="6594475"/>
          <p14:tracePt t="33294" x="3973513" y="6594475"/>
          <p14:tracePt t="33302" x="3973513" y="6589713"/>
          <p14:tracePt t="33431" x="3968750" y="6589713"/>
          <p14:tracePt t="35829" x="3963988" y="6589713"/>
          <p14:tracePt t="35846" x="3925888" y="6589713"/>
          <p14:tracePt t="35854" x="3910013" y="6594475"/>
          <p14:tracePt t="35862" x="3879850" y="6594475"/>
          <p14:tracePt t="35869" x="3857625" y="6594475"/>
          <p14:tracePt t="35877" x="3824288" y="6602413"/>
          <p14:tracePt t="35886" x="3790950" y="6602413"/>
          <p14:tracePt t="35894" x="3786188" y="6602413"/>
          <p14:tracePt t="35901" x="3773488" y="6602413"/>
          <p14:tracePt t="35910" x="3751263" y="6602413"/>
          <p14:tracePt t="35917" x="3717925" y="6607175"/>
          <p14:tracePt t="35927" x="3675063" y="6607175"/>
          <p14:tracePt t="35935" x="3641725" y="6607175"/>
          <p14:tracePt t="35942" x="3598863" y="6607175"/>
          <p14:tracePt t="35949" x="3525838" y="6607175"/>
          <p14:tracePt t="35958" x="3497263" y="6607175"/>
          <p14:tracePt t="35965" x="3462338" y="6607175"/>
          <p14:tracePt t="35974" x="3433763" y="6599238"/>
          <p14:tracePt t="35982" x="3398838" y="6599238"/>
          <p14:tracePt t="35990" x="3355975" y="6589713"/>
          <p14:tracePt t="35999" x="3322638" y="6581775"/>
          <p14:tracePt t="36006" x="3287713" y="6572250"/>
          <p14:tracePt t="36014" x="3259138" y="6564313"/>
          <p14:tracePt t="36021" x="3206750" y="6543675"/>
          <p14:tracePt t="36030" x="3194050" y="6543675"/>
          <p14:tracePt t="36037" x="3181350" y="6530975"/>
          <p14:tracePt t="36047" x="3165475" y="6530975"/>
          <p14:tracePt t="36053" x="3130550" y="6513513"/>
          <p14:tracePt t="36063" x="3117850" y="6496050"/>
          <p14:tracePt t="36071" x="3100388" y="6483350"/>
          <p14:tracePt t="36078" x="3067050" y="6453188"/>
          <p14:tracePt t="36088" x="3041650" y="6432550"/>
          <p14:tracePt t="36094" x="2990850" y="6376988"/>
          <p14:tracePt t="36101" x="2965450" y="6343650"/>
          <p14:tracePt t="36110" x="2935288" y="6305550"/>
          <p14:tracePt t="36117" x="2909888" y="6280150"/>
          <p14:tracePt t="36126" x="2867025" y="6215063"/>
          <p14:tracePt t="36133" x="2849563" y="6181725"/>
          <p14:tracePt t="36142" x="2833688" y="6146800"/>
          <p14:tracePt t="36151" x="2824163" y="6100763"/>
          <p14:tracePt t="36158" x="2790825" y="6024563"/>
          <p14:tracePt t="36165" x="2782888" y="5964238"/>
          <p14:tracePt t="36174" x="2773363" y="5918200"/>
          <p14:tracePt t="36181" x="2747963" y="5827713"/>
          <p14:tracePt t="36190" x="2740025" y="5768975"/>
          <p14:tracePt t="36198" x="2727325" y="5629275"/>
          <p14:tracePt t="36206" x="2727325" y="5513388"/>
          <p14:tracePt t="36222" x="2727325" y="5249863"/>
          <p14:tracePt t="36230" x="2752725" y="4986338"/>
          <p14:tracePt t="36237" x="2765425" y="4841875"/>
          <p14:tracePt t="36246" x="2765425" y="4730750"/>
          <p14:tracePt t="36254" x="2778125" y="4629150"/>
          <p14:tracePt t="36265" x="2786063" y="4475163"/>
          <p14:tracePt t="36270" x="2786063" y="4403725"/>
          <p14:tracePt t="36278" x="2798763" y="4287838"/>
          <p14:tracePt t="36286" x="2798763" y="4203700"/>
          <p14:tracePt t="36294" x="2811463" y="4100513"/>
          <p14:tracePt t="36301" x="2824163" y="3948113"/>
          <p14:tracePt t="36311" x="2824163" y="3862388"/>
          <p14:tracePt t="36317" x="2824163" y="3790950"/>
          <p14:tracePt t="36326" x="2833688" y="3717925"/>
          <p14:tracePt t="36333" x="2846388" y="3603625"/>
          <p14:tracePt t="36342" x="2854325" y="3543300"/>
          <p14:tracePt t="36349" x="2854325" y="3471863"/>
          <p14:tracePt t="36358" x="2862263" y="3411538"/>
          <p14:tracePt t="36365" x="2874963" y="3297238"/>
          <p14:tracePt t="36374" x="2874963" y="3224213"/>
          <p14:tracePt t="36381" x="2874963" y="3155950"/>
          <p14:tracePt t="36390" x="2884488" y="3079750"/>
          <p14:tracePt t="36397" x="2884488" y="3024188"/>
          <p14:tracePt t="36405" x="2884488" y="2965450"/>
          <p14:tracePt t="36414" x="2884488" y="2909888"/>
          <p14:tracePt t="36421" x="2884488" y="2851150"/>
          <p14:tracePt t="36430" x="2884488" y="2808288"/>
          <p14:tracePt t="36437" x="2897188" y="2717800"/>
          <p14:tracePt t="36445" x="2897188" y="2689225"/>
          <p14:tracePt t="36454" x="2905125" y="2654300"/>
          <p14:tracePt t="36462" x="2905125" y="2624138"/>
          <p14:tracePt t="36471" x="2914650" y="2578100"/>
          <p14:tracePt t="36479" x="2914650" y="2565400"/>
          <p14:tracePt t="36486" x="2922588" y="2552700"/>
          <p14:tracePt t="36494" x="2935288" y="2527300"/>
          <p14:tracePt t="36502" x="2952750" y="2492375"/>
          <p14:tracePt t="36512" x="2978150" y="2476500"/>
          <p14:tracePt t="36517" x="3003550" y="2441575"/>
          <p14:tracePt t="36526" x="3028950" y="2416175"/>
          <p14:tracePt t="36533" x="3079750" y="2386013"/>
          <p14:tracePt t="36542" x="3140075" y="2370138"/>
          <p14:tracePt t="36549" x="3173413" y="2352675"/>
          <p14:tracePt t="36558" x="3206750" y="2344738"/>
          <p14:tracePt t="36565" x="3241675" y="2344738"/>
          <p14:tracePt t="36574" x="3305175" y="2344738"/>
          <p14:tracePt t="36582" x="3348038" y="2344738"/>
          <p14:tracePt t="36591" x="3381375" y="2357438"/>
          <p14:tracePt t="36597" x="3429000" y="2365375"/>
          <p14:tracePt t="36605" x="3505200" y="2408238"/>
          <p14:tracePt t="36614" x="3543300" y="2425700"/>
          <p14:tracePt t="36621" x="3590925" y="2446338"/>
          <p14:tracePt t="36630" x="3629025" y="2471738"/>
          <p14:tracePt t="36638" x="3662363" y="2501900"/>
          <p14:tracePt t="36646" x="3687763" y="2519363"/>
          <p14:tracePt t="36655" x="3697288" y="2532063"/>
          <p14:tracePt t="36662" x="3700463" y="2540000"/>
          <p14:tracePt t="36672" x="3709988" y="2552700"/>
          <p14:tracePt t="36678" x="3722688" y="2573338"/>
          <p14:tracePt t="36686" x="3722688" y="2586038"/>
          <p14:tracePt t="36695" x="3730625" y="2603500"/>
          <p14:tracePt t="36701" x="3748088" y="2616200"/>
          <p14:tracePt t="36710" x="3756025" y="2641600"/>
          <p14:tracePt t="36717" x="3756025" y="2654300"/>
          <p14:tracePt t="36726" x="3760788" y="2663825"/>
          <p14:tracePt t="36733" x="3773488" y="2676525"/>
          <p14:tracePt t="36742" x="3773488" y="2689225"/>
          <p14:tracePt t="36749" x="3790950" y="2722563"/>
          <p14:tracePt t="36758" x="3806825" y="2747963"/>
          <p14:tracePt t="36765" x="3816350" y="2770188"/>
          <p14:tracePt t="36775" x="3829050" y="2786063"/>
          <p14:tracePt t="36782" x="3844925" y="2820988"/>
          <p14:tracePt t="36791" x="3871913" y="2841625"/>
          <p14:tracePt t="36797" x="3875088" y="2851150"/>
          <p14:tracePt t="36806" x="3884613" y="2871788"/>
          <p14:tracePt t="36814" x="3900488" y="2884488"/>
          <p14:tracePt t="36823" x="3905250" y="2884488"/>
          <p14:tracePt t="36830" x="3917950" y="2905125"/>
          <p14:tracePt t="36838" x="3935413" y="2905125"/>
          <p14:tracePt t="36846" x="3935413" y="2914650"/>
          <p14:tracePt t="36855" x="3948113" y="2917825"/>
          <p14:tracePt t="36862" x="3951288" y="2917825"/>
          <p14:tracePt t="36873" x="3951288" y="2927350"/>
          <p14:tracePt t="36878" x="3973513" y="2930525"/>
          <p14:tracePt t="36888" x="3986213" y="2940050"/>
          <p14:tracePt t="36894" x="4011613" y="2947988"/>
          <p14:tracePt t="36901" x="4032250" y="2960688"/>
          <p14:tracePt t="36910" x="4067175" y="2978150"/>
          <p14:tracePt t="36920" x="4160838" y="3024188"/>
          <p14:tracePt t="36926" x="4206875" y="3046413"/>
          <p14:tracePt t="36933" x="4254500" y="3063875"/>
          <p14:tracePt t="36942" x="4305300" y="3084513"/>
          <p14:tracePt t="36950" x="4348163" y="3092450"/>
          <p14:tracePt t="36958" x="4411663" y="3122613"/>
          <p14:tracePt t="36965" x="4445000" y="3130550"/>
          <p14:tracePt t="36974" x="4467225" y="3140075"/>
          <p14:tracePt t="36981" x="4483100" y="3148013"/>
          <p14:tracePt t="36989" x="4538663" y="3155950"/>
          <p14:tracePt t="36998" x="4560888" y="3173413"/>
          <p14:tracePt t="37005" x="4594225" y="3178175"/>
          <p14:tracePt t="37014" x="4629150" y="3198813"/>
          <p14:tracePt t="37022" x="4692650" y="3216275"/>
          <p14:tracePt t="37030" x="4764088" y="3228975"/>
          <p14:tracePt t="37038" x="4840288" y="3259138"/>
          <p14:tracePt t="37045" x="4900613" y="3271838"/>
          <p14:tracePt t="37057" x="4960938" y="3292475"/>
          <p14:tracePt t="37061" x="5024438" y="3309938"/>
          <p14:tracePt t="37073" x="5083175" y="3330575"/>
          <p14:tracePt t="37078" x="5143500" y="3352800"/>
          <p14:tracePt t="37085" x="5202238" y="3360738"/>
          <p14:tracePt t="37094" x="5305425" y="3386138"/>
          <p14:tracePt t="37101" x="5381625" y="3408363"/>
          <p14:tracePt t="37110" x="5453063" y="3416300"/>
          <p14:tracePt t="37117" x="5500688" y="3424238"/>
          <p14:tracePt t="37126" x="5627688" y="3436938"/>
          <p14:tracePt t="37135" x="5700713" y="3436938"/>
          <p14:tracePt t="37143" x="5772150" y="3449638"/>
          <p14:tracePt t="37149" x="5857875" y="3449638"/>
          <p14:tracePt t="37158" x="5997575" y="3449638"/>
          <p14:tracePt t="37166" x="6070600" y="3459163"/>
          <p14:tracePt t="37173" x="6156325" y="3459163"/>
          <p14:tracePt t="37181" x="6245225" y="3459163"/>
          <p14:tracePt t="37190" x="6313488" y="3459163"/>
          <p14:tracePt t="37197" x="6415088" y="3471863"/>
          <p14:tracePt t="37205" x="6473825" y="3471863"/>
          <p14:tracePt t="37214" x="6534150" y="3479800"/>
          <p14:tracePt t="37221" x="6589713" y="3479800"/>
          <p14:tracePt t="37231" x="6678613" y="3489325"/>
          <p14:tracePt t="37238" x="6734175" y="3489325"/>
          <p14:tracePt t="37248" x="6792913" y="3502025"/>
          <p14:tracePt t="37255" x="6865938" y="3502025"/>
          <p14:tracePt t="37262" x="6977063" y="3502025"/>
          <p14:tracePt t="37270" x="7065963" y="3502025"/>
          <p14:tracePt t="37278" x="7134225" y="3502025"/>
          <p14:tracePt t="37285" x="7235825" y="3502025"/>
          <p14:tracePt t="37293" x="7334250" y="3492500"/>
          <p14:tracePt t="37301" x="7508875" y="3492500"/>
          <p14:tracePt t="37310" x="7605713" y="3492500"/>
          <p14:tracePt t="37317" x="7691438" y="3492500"/>
          <p14:tracePt t="37326" x="7775575" y="3492500"/>
          <p14:tracePt t="37333" x="7904163" y="3492500"/>
          <p14:tracePt t="37343" x="7988300" y="3484563"/>
          <p14:tracePt t="37349" x="8066088" y="3471863"/>
          <p14:tracePt t="37358" x="8137525" y="3449638"/>
          <p14:tracePt t="37365" x="8269288" y="3390900"/>
          <p14:tracePt t="37373" x="8347075" y="3355975"/>
          <p14:tracePt t="37382" x="8410575" y="3327400"/>
          <p14:tracePt t="37389" x="8474075" y="3284538"/>
          <p14:tracePt t="37397" x="8520113" y="3254375"/>
          <p14:tracePt t="37405" x="8575675" y="3203575"/>
          <p14:tracePt t="37414" x="8613775" y="3152775"/>
          <p14:tracePt t="37422" x="8643938" y="3114675"/>
          <p14:tracePt t="37430" x="8661400" y="3079750"/>
          <p14:tracePt t="37439" x="8704263" y="3016250"/>
          <p14:tracePt t="37446" x="8712200" y="2970213"/>
          <p14:tracePt t="37455" x="8729663" y="2935288"/>
          <p14:tracePt t="37464" x="8737600" y="2901950"/>
          <p14:tracePt t="37472" x="8737600" y="2816225"/>
          <p14:tracePt t="37478" x="8737600" y="2773363"/>
          <p14:tracePt t="37485" x="8720138" y="2697163"/>
          <p14:tracePt t="37494" x="8712200" y="2638425"/>
          <p14:tracePt t="37501" x="8691563" y="2578100"/>
          <p14:tracePt t="37510" x="8656638" y="2501900"/>
          <p14:tracePt t="37517" x="8648700" y="2466975"/>
          <p14:tracePt t="37526" x="8623300" y="2428875"/>
          <p14:tracePt t="37533" x="8613775" y="2408238"/>
          <p14:tracePt t="37544" x="8588375" y="2360613"/>
          <p14:tracePt t="37549" x="8572500" y="2335213"/>
          <p14:tracePt t="37558" x="8547100" y="2314575"/>
          <p14:tracePt t="37565" x="8507413" y="2276475"/>
          <p14:tracePt t="37574" x="8431213" y="2220913"/>
          <p14:tracePt t="37582" x="8367713" y="2185988"/>
          <p14:tracePt t="37589" x="8304213" y="2157413"/>
          <p14:tracePt t="37598" x="8240713" y="2122488"/>
          <p14:tracePt t="37606" x="8180388" y="2106613"/>
          <p14:tracePt t="37613" x="8066088" y="2066925"/>
          <p14:tracePt t="37622" x="7988300" y="2046288"/>
          <p14:tracePt t="37630" x="7929563" y="2038350"/>
          <p14:tracePt t="37639" x="7843838" y="2028825"/>
          <p14:tracePt t="37646" x="7729538" y="2003425"/>
          <p14:tracePt t="37655" x="7656513" y="2003425"/>
          <p14:tracePt t="37662" x="7585075" y="2003425"/>
          <p14:tracePt t="37671" x="7512050" y="2003425"/>
          <p14:tracePt t="37678" x="7402513" y="2003425"/>
          <p14:tracePt t="37687" x="7329488" y="2003425"/>
          <p14:tracePt t="37694" x="7270750" y="2003425"/>
          <p14:tracePt t="37701" x="7197725" y="2003425"/>
          <p14:tracePt t="37710" x="7142163" y="2003425"/>
          <p14:tracePt t="37717" x="7040563" y="2012950"/>
          <p14:tracePt t="37726" x="6997700" y="2012950"/>
          <p14:tracePt t="37733" x="6951663" y="2020888"/>
          <p14:tracePt t="37742" x="6908800" y="2020888"/>
          <p14:tracePt t="37749" x="6819900" y="2041525"/>
          <p14:tracePt t="37759" x="6784975" y="2051050"/>
          <p14:tracePt t="37765" x="6754813" y="2058988"/>
          <p14:tracePt t="37776" x="6704013" y="2076450"/>
          <p14:tracePt t="37782" x="6645275" y="2097088"/>
          <p14:tracePt t="37790" x="6610350" y="2097088"/>
          <p14:tracePt t="37797" x="6567488" y="2114550"/>
          <p14:tracePt t="37807" x="6534150" y="2122488"/>
          <p14:tracePt t="37814" x="6473825" y="2144713"/>
          <p14:tracePt t="37821" x="6372225" y="2170113"/>
          <p14:tracePt t="37830" x="6308725" y="2185988"/>
          <p14:tracePt t="37838" x="6248400" y="2200275"/>
          <p14:tracePt t="37846" x="6189663" y="2208213"/>
          <p14:tracePt t="37856" x="6075363" y="2228850"/>
          <p14:tracePt t="37862" x="6015038" y="2241550"/>
          <p14:tracePt t="37872" x="5943600" y="2251075"/>
          <p14:tracePt t="37878" x="5870575" y="2263775"/>
          <p14:tracePt t="37885" x="5756275" y="2271713"/>
          <p14:tracePt t="37894" x="5683250" y="2284413"/>
          <p14:tracePt t="37904" x="5624513" y="2292350"/>
          <p14:tracePt t="37910" x="5564188" y="2292350"/>
          <p14:tracePt t="37917" x="5505450" y="2301875"/>
          <p14:tracePt t="37926" x="5419725" y="2301875"/>
          <p14:tracePt t="37933" x="5376863" y="2301875"/>
          <p14:tracePt t="37942" x="5343525" y="2301875"/>
          <p14:tracePt t="37949" x="5292725" y="2301875"/>
          <p14:tracePt t="37958" x="5232400" y="2301875"/>
          <p14:tracePt t="37965" x="5202238" y="2301875"/>
          <p14:tracePt t="37976" x="5168900" y="2301875"/>
          <p14:tracePt t="37981" x="5138738" y="2301875"/>
          <p14:tracePt t="37990" x="5095875" y="2301875"/>
          <p14:tracePt t="37998" x="5062538" y="2301875"/>
          <p14:tracePt t="38005" x="5040313" y="2301875"/>
          <p14:tracePt t="38013" x="5019675" y="2301875"/>
          <p14:tracePt t="38021" x="4994275" y="2301875"/>
          <p14:tracePt t="38030" x="4964113" y="2301875"/>
          <p14:tracePt t="38038" x="4930775" y="2301875"/>
          <p14:tracePt t="38046" x="4900613" y="2301875"/>
          <p14:tracePt t="38054" x="4867275" y="2301875"/>
          <p14:tracePt t="38062" x="4814888" y="2301875"/>
          <p14:tracePt t="38070" x="4789488" y="2301875"/>
          <p14:tracePt t="38078" x="4760913" y="2301875"/>
          <p14:tracePt t="38085" x="4725988" y="2301875"/>
          <p14:tracePt t="38094" x="4683125" y="2301875"/>
          <p14:tracePt t="38103" x="4654550" y="2301875"/>
          <p14:tracePt t="38110" x="4632325" y="2301875"/>
          <p14:tracePt t="38119" x="4598988" y="2301875"/>
          <p14:tracePt t="38126" x="4568825" y="2301875"/>
          <p14:tracePt t="38135" x="4513263" y="2301875"/>
          <p14:tracePt t="38142" x="4479925" y="2301875"/>
          <p14:tracePt t="38149" x="4449763" y="2301875"/>
          <p14:tracePt t="38158" x="4429125" y="2301875"/>
          <p14:tracePt t="38165" x="4373563" y="2301875"/>
          <p14:tracePt t="38174" x="4343400" y="2301875"/>
          <p14:tracePt t="38181" x="4310063" y="2301875"/>
          <p14:tracePt t="38189" x="4275138" y="2309813"/>
          <p14:tracePt t="38197" x="4232275" y="2322513"/>
          <p14:tracePt t="38206" x="4198938" y="2322513"/>
          <p14:tracePt t="38214" x="4168775" y="2322513"/>
          <p14:tracePt t="38221" x="4135438" y="2327275"/>
          <p14:tracePt t="38232" x="4100513" y="2327275"/>
          <p14:tracePt t="38238" x="4057650" y="2339975"/>
          <p14:tracePt t="38246" x="4044950" y="2339975"/>
          <p14:tracePt t="38254" x="4019550" y="2344738"/>
          <p14:tracePt t="38262" x="4006850" y="2352675"/>
          <p14:tracePt t="38272" x="3973513" y="2360613"/>
          <p14:tracePt t="38279" x="3951288" y="2370138"/>
          <p14:tracePt t="38285" x="3917950" y="2378075"/>
          <p14:tracePt t="38294" x="3897313" y="2386013"/>
          <p14:tracePt t="38301" x="3862388" y="2390775"/>
          <p14:tracePt t="38310" x="3841750" y="2398713"/>
          <p14:tracePt t="38317" x="3824288" y="2408238"/>
          <p14:tracePt t="38326" x="3811588" y="2416175"/>
          <p14:tracePt t="38333" x="3786188" y="2425700"/>
          <p14:tracePt t="38342" x="3765550" y="2428875"/>
          <p14:tracePt t="38350" x="3748088" y="2438400"/>
          <p14:tracePt t="38358" x="3735388" y="2454275"/>
          <p14:tracePt t="38365" x="3709988" y="2466975"/>
          <p14:tracePt t="38373" x="3675063" y="2497138"/>
          <p14:tracePt t="38381" x="3649663" y="2509838"/>
          <p14:tracePt t="38390" x="3629025" y="2527300"/>
          <p14:tracePt t="38398" x="3603625" y="2552700"/>
          <p14:tracePt t="38410" x="3560763" y="2603500"/>
          <p14:tracePt t="38417" x="3540125" y="2628900"/>
          <p14:tracePt t="38426" x="3522663" y="2651125"/>
          <p14:tracePt t="38433" x="3484563" y="2689225"/>
          <p14:tracePt t="38442" x="3462338" y="2709863"/>
          <p14:tracePt t="38449" x="3433763" y="2747963"/>
          <p14:tracePt t="38458" x="3386138" y="2770188"/>
          <p14:tracePt t="38465" x="3352800" y="2786063"/>
          <p14:tracePt t="38473" x="3317875" y="2795588"/>
          <p14:tracePt t="38481" x="3271838" y="2811463"/>
          <p14:tracePt t="38489" x="3246438" y="2820988"/>
          <p14:tracePt t="38497" x="3216275" y="2820988"/>
          <p14:tracePt t="38505" x="3181350" y="2820988"/>
          <p14:tracePt t="38514" x="3127375" y="2820988"/>
          <p14:tracePt t="38521" x="3071813" y="2820988"/>
          <p14:tracePt t="38532" x="3024188" y="2808288"/>
          <p14:tracePt t="38537" x="2960688" y="2786063"/>
          <p14:tracePt t="38546" x="2897188" y="2752725"/>
          <p14:tracePt t="38555" x="2808288" y="2709863"/>
          <p14:tracePt t="38562" x="2730500" y="2654300"/>
          <p14:tracePt t="38572" x="2641600" y="2608263"/>
          <p14:tracePt t="38578" x="2560638" y="2565400"/>
          <p14:tracePt t="38585" x="2454275" y="2479675"/>
          <p14:tracePt t="38594" x="2403475" y="2441575"/>
          <p14:tracePt t="38601" x="2352675" y="2398713"/>
          <p14:tracePt t="38610" x="2301875" y="2357438"/>
          <p14:tracePt t="38617" x="2211388" y="2276475"/>
          <p14:tracePt t="38626" x="2170113" y="2225675"/>
          <p14:tracePt t="38633" x="2101850" y="2160588"/>
          <p14:tracePt t="38643" x="2038350" y="2106613"/>
          <p14:tracePt t="38649" x="1982788" y="2041525"/>
          <p14:tracePt t="38658" x="1919288" y="1987550"/>
          <p14:tracePt t="38667" x="1851025" y="1919288"/>
          <p14:tracePt t="38674" x="1773238" y="1863725"/>
          <p14:tracePt t="38681" x="1679575" y="1795463"/>
          <p14:tracePt t="38689" x="1552575" y="1668463"/>
          <p14:tracePt t="38699" x="1458913" y="1587500"/>
          <p14:tracePt t="38705" x="1365250" y="1501775"/>
          <p14:tracePt t="38714" x="1276350" y="1420813"/>
          <p14:tracePt t="38722" x="1106488" y="1268413"/>
          <p14:tracePt t="38730" x="1012825" y="1187450"/>
          <p14:tracePt t="38739" x="906463" y="1101725"/>
          <p14:tracePt t="38746" x="800100" y="1020763"/>
          <p14:tracePt t="38756" x="693738" y="936625"/>
          <p14:tracePt t="38763" x="587375" y="842963"/>
          <p14:tracePt t="38769" x="481013" y="749300"/>
          <p14:tracePt t="38780" x="374650" y="663575"/>
          <p14:tracePt t="38785" x="280988" y="569913"/>
          <p14:tracePt t="38794" x="136525" y="455613"/>
          <p14:tracePt t="38801" x="73025" y="412750"/>
          <p14:tracePt t="38810" x="17463" y="3571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643A-A9BF-4FF1-A456-202388C4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7D4A3E-9301-48AA-BA53-D42314E3F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2" y="877410"/>
            <a:ext cx="10961475" cy="4756030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CDA7B2B-0924-4A22-BCD0-9DA876CD5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3"/>
    </mc:Choice>
    <mc:Fallback xmlns="">
      <p:transition spd="slow" advTm="18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15" x="80963" y="2501900"/>
          <p14:tracePt t="10223" x="139700" y="2501900"/>
          <p14:tracePt t="10233" x="169863" y="2501900"/>
          <p14:tracePt t="10240" x="225425" y="2501900"/>
          <p14:tracePt t="10248" x="246063" y="2501900"/>
          <p14:tracePt t="10255" x="263525" y="2501900"/>
          <p14:tracePt t="10265" x="293688" y="2501900"/>
          <p14:tracePt t="10270" x="306388" y="2497138"/>
          <p14:tracePt t="10279" x="323850" y="2497138"/>
          <p14:tracePt t="10286" x="336550" y="2497138"/>
          <p14:tracePt t="10296" x="349250" y="2489200"/>
          <p14:tracePt t="10302" x="365125" y="2489200"/>
          <p14:tracePt t="10315" x="369888" y="2489200"/>
          <p14:tracePt t="10324" x="392113" y="2489200"/>
          <p14:tracePt t="10331" x="404813" y="2479675"/>
          <p14:tracePt t="10340" x="417513" y="2479675"/>
          <p14:tracePt t="10348" x="442913" y="2479675"/>
          <p14:tracePt t="10354" x="446088" y="2479675"/>
          <p14:tracePt t="10363" x="455613" y="2476500"/>
          <p14:tracePt t="10379" x="458788" y="2476500"/>
          <p14:tracePt t="10395" x="463550" y="2476500"/>
          <p14:tracePt t="10411" x="484188" y="2476500"/>
          <p14:tracePt t="10418" x="498475" y="2476500"/>
          <p14:tracePt t="10428" x="523875" y="2476500"/>
          <p14:tracePt t="10434" x="536575" y="2476500"/>
          <p14:tracePt t="10443" x="557213" y="2476500"/>
          <p14:tracePt t="10453" x="590550" y="2476500"/>
          <p14:tracePt t="10460" x="612775" y="2479675"/>
          <p14:tracePt t="10467" x="638175" y="2479675"/>
          <p14:tracePt t="10475" x="658813" y="2479675"/>
          <p14:tracePt t="10483" x="693738" y="2489200"/>
          <p14:tracePt t="10491" x="723900" y="2489200"/>
          <p14:tracePt t="10499" x="749300" y="2492375"/>
          <p14:tracePt t="10508" x="777875" y="2492375"/>
          <p14:tracePt t="10516" x="833438" y="2505075"/>
          <p14:tracePt t="10523" x="863600" y="2505075"/>
          <p14:tracePt t="10531" x="896938" y="2509838"/>
          <p14:tracePt t="10541" x="944563" y="2522538"/>
          <p14:tracePt t="10547" x="990600" y="2532063"/>
          <p14:tracePt t="10554" x="1012825" y="2540000"/>
          <p14:tracePt t="10563" x="1025525" y="2540000"/>
          <p14:tracePt t="10570" x="1058863" y="2547938"/>
          <p14:tracePt t="10580" x="1084263" y="2552700"/>
          <p14:tracePt t="10586" x="1127125" y="2560638"/>
          <p14:tracePt t="10595" x="1149350" y="2570163"/>
          <p14:tracePt t="10602" x="1165225" y="2570163"/>
          <p14:tracePt t="10612" x="1177925" y="2578100"/>
          <p14:tracePt t="10618" x="1200150" y="2578100"/>
          <p14:tracePt t="10627" x="1216025" y="2586038"/>
          <p14:tracePt t="10634" x="1220788" y="2590800"/>
          <p14:tracePt t="10643" x="1241425" y="2590800"/>
          <p14:tracePt t="10651" x="1276350" y="2598738"/>
          <p14:tracePt t="10659" x="1296988" y="2608263"/>
          <p14:tracePt t="10667" x="1314450" y="2616200"/>
          <p14:tracePt t="10675" x="1327150" y="2616200"/>
          <p14:tracePt t="10683" x="1357313" y="2620963"/>
          <p14:tracePt t="10691" x="1390650" y="2628900"/>
          <p14:tracePt t="10699" x="1416050" y="2638425"/>
          <p14:tracePt t="10708" x="1428750" y="2638425"/>
          <p14:tracePt t="10715" x="1450975" y="2646363"/>
          <p14:tracePt t="10724" x="1476375" y="2654300"/>
          <p14:tracePt t="10731" x="1489075" y="2663825"/>
          <p14:tracePt t="10739" x="1497013" y="2663825"/>
          <p14:tracePt t="10747" x="1509713" y="2663825"/>
          <p14:tracePt t="10754" x="1514475" y="2663825"/>
          <p14:tracePt t="10765" x="1527175" y="2667000"/>
          <p14:tracePt t="10770" x="1535113" y="2667000"/>
          <p14:tracePt t="10782" x="1547813" y="2667000"/>
          <p14:tracePt t="10786" x="1560513" y="2667000"/>
          <p14:tracePt t="10796" x="1573213" y="2667000"/>
          <p14:tracePt t="10802" x="1590675" y="2676525"/>
          <p14:tracePt t="10811" x="1603375" y="2684463"/>
          <p14:tracePt t="10818" x="1616075" y="2684463"/>
          <p14:tracePt t="10827" x="1651000" y="2692400"/>
          <p14:tracePt t="10835" x="1663700" y="2692400"/>
          <p14:tracePt t="10843" x="1684338" y="2692400"/>
          <p14:tracePt t="10851" x="1701800" y="2697163"/>
          <p14:tracePt t="10859" x="1722438" y="2697163"/>
          <p14:tracePt t="10867" x="1731963" y="2705100"/>
          <p14:tracePt t="10877" x="1735138" y="2705100"/>
          <p14:tracePt t="10883" x="1739900" y="2705100"/>
          <p14:tracePt t="10891" x="1747838" y="2705100"/>
          <p14:tracePt t="10899" x="1752600" y="2705100"/>
          <p14:tracePt t="10908" x="1765300" y="2705100"/>
          <p14:tracePt t="10915" x="1778000" y="2705100"/>
          <p14:tracePt t="10924" x="1795463" y="2705100"/>
          <p14:tracePt t="10932" x="1808163" y="2709863"/>
          <p14:tracePt t="10940" x="1828800" y="2709863"/>
          <p14:tracePt t="10947" x="1846263" y="2709863"/>
          <p14:tracePt t="10954" x="1858963" y="2717800"/>
          <p14:tracePt t="10963" x="1871663" y="2717800"/>
          <p14:tracePt t="10970" x="1889125" y="2727325"/>
          <p14:tracePt t="10979" x="1892300" y="2727325"/>
          <p14:tracePt t="10986" x="1906588" y="2730500"/>
          <p14:tracePt t="10995" x="1939925" y="2740025"/>
          <p14:tracePt t="11002" x="1960563" y="2747963"/>
          <p14:tracePt t="11011" x="1985963" y="2747963"/>
          <p14:tracePt t="11018" x="1998663" y="2747963"/>
          <p14:tracePt t="11028" x="2033588" y="2757488"/>
          <p14:tracePt t="11035" x="2054225" y="2757488"/>
          <p14:tracePt t="11043" x="2076450" y="2765425"/>
          <p14:tracePt t="11051" x="2092325" y="2773363"/>
          <p14:tracePt t="11060" x="2114550" y="2773363"/>
          <p14:tracePt t="11068" x="2135188" y="2773363"/>
          <p14:tracePt t="11077" x="2152650" y="2778125"/>
          <p14:tracePt t="11083" x="2185988" y="2786063"/>
          <p14:tracePt t="11090" x="2208213" y="2795588"/>
          <p14:tracePt t="11100" x="2241550" y="2803525"/>
          <p14:tracePt t="11108" x="2263775" y="2811463"/>
          <p14:tracePt t="11115" x="2289175" y="2820988"/>
          <p14:tracePt t="11127" x="2309813" y="2820988"/>
          <p14:tracePt t="11131" x="2365375" y="2828925"/>
          <p14:tracePt t="11140" x="2398713" y="2836863"/>
          <p14:tracePt t="11148" x="2428875" y="2836863"/>
          <p14:tracePt t="11155" x="2463800" y="2846388"/>
          <p14:tracePt t="11163" x="2484438" y="2846388"/>
          <p14:tracePt t="11170" x="2517775" y="2846388"/>
          <p14:tracePt t="11179" x="2540000" y="2846388"/>
          <p14:tracePt t="11186" x="2582863" y="2846388"/>
          <p14:tracePt t="11195" x="2611438" y="2846388"/>
          <p14:tracePt t="11202" x="2679700" y="2854325"/>
          <p14:tracePt t="11211" x="2714625" y="2863850"/>
          <p14:tracePt t="11220" x="2755900" y="2863850"/>
          <p14:tracePt t="11227" x="2786063" y="2863850"/>
          <p14:tracePt t="11234" x="2867025" y="2863850"/>
          <p14:tracePt t="11244" x="2897188" y="2863850"/>
          <p14:tracePt t="11251" x="2952750" y="2863850"/>
          <p14:tracePt t="11259" x="2981325" y="2863850"/>
          <p14:tracePt t="11267" x="3049588" y="2871788"/>
          <p14:tracePt t="11275" x="3079750" y="2871788"/>
          <p14:tracePt t="11286" x="3114675" y="2871788"/>
          <p14:tracePt t="11291" x="3135313" y="2871788"/>
          <p14:tracePt t="11299" x="3155950" y="2871788"/>
          <p14:tracePt t="11307" x="3190875" y="2871788"/>
          <p14:tracePt t="11315" x="3203575" y="2871788"/>
          <p14:tracePt t="11325" x="3216275" y="2867025"/>
          <p14:tracePt t="11331" x="3241675" y="2867025"/>
          <p14:tracePt t="11339" x="3284538" y="2859088"/>
          <p14:tracePt t="11347" x="3305175" y="2859088"/>
          <p14:tracePt t="11354" x="3340100" y="2859088"/>
          <p14:tracePt t="11363" x="3360738" y="2851150"/>
          <p14:tracePt t="11370" x="3416300" y="2851150"/>
          <p14:tracePt t="11379" x="3449638" y="2851150"/>
          <p14:tracePt t="11386" x="3479800" y="2851150"/>
          <p14:tracePt t="11395" x="3500438" y="2851150"/>
          <p14:tracePt t="11402" x="3548063" y="2833688"/>
          <p14:tracePt t="11411" x="3568700" y="2833688"/>
          <p14:tracePt t="11418" x="3594100" y="2824163"/>
          <p14:tracePt t="11427" x="3616325" y="2816225"/>
          <p14:tracePt t="11437" x="3649663" y="2811463"/>
          <p14:tracePt t="11443" x="3709988" y="2790825"/>
          <p14:tracePt t="11451" x="3743325" y="2782888"/>
          <p14:tracePt t="11459" x="3794125" y="2752725"/>
          <p14:tracePt t="11467" x="3841750" y="2730500"/>
          <p14:tracePt t="11475" x="3900488" y="2709863"/>
          <p14:tracePt t="11486" x="3938588" y="2692400"/>
          <p14:tracePt t="11491" x="3973513" y="2676525"/>
          <p14:tracePt t="11499" x="3986213" y="2671763"/>
          <p14:tracePt t="11508" x="4019550" y="2663825"/>
          <p14:tracePt t="11515" x="4029075" y="2646363"/>
          <p14:tracePt t="11525" x="4041775" y="2638425"/>
          <p14:tracePt t="11531" x="4049713" y="2633663"/>
          <p14:tracePt t="11539" x="4054475" y="2628900"/>
          <p14:tracePt t="11547" x="4054475" y="2620963"/>
          <p14:tracePt t="11554" x="4057650" y="2616200"/>
          <p14:tracePt t="11565" x="4075113" y="2608263"/>
          <p14:tracePt t="11570" x="4075113" y="2595563"/>
          <p14:tracePt t="11579" x="4087813" y="2586038"/>
          <p14:tracePt t="11586" x="4087813" y="2582863"/>
          <p14:tracePt t="11595" x="4097338" y="2570163"/>
          <p14:tracePt t="11602" x="4097338" y="2560638"/>
          <p14:tracePt t="11611" x="4100513" y="2557463"/>
          <p14:tracePt t="11618" x="4100513" y="2552700"/>
          <p14:tracePt t="11627" x="4100513" y="2535238"/>
          <p14:tracePt t="11638" x="4105275" y="2532063"/>
          <p14:tracePt t="11643" x="4105275" y="2519363"/>
          <p14:tracePt t="11651" x="4105275" y="2514600"/>
          <p14:tracePt t="11659" x="4105275" y="2501900"/>
          <p14:tracePt t="11667" x="4105275" y="2492375"/>
          <p14:tracePt t="11676" x="4097338" y="2479675"/>
          <p14:tracePt t="11683" x="4092575" y="2476500"/>
          <p14:tracePt t="11690" x="4084638" y="2466975"/>
          <p14:tracePt t="11699" x="4070350" y="2463800"/>
          <p14:tracePt t="11709" x="4057650" y="2454275"/>
          <p14:tracePt t="11715" x="4049713" y="2438400"/>
          <p14:tracePt t="11726" x="4037013" y="2433638"/>
          <p14:tracePt t="11731" x="4019550" y="2433638"/>
          <p14:tracePt t="11740" x="4016375" y="2416175"/>
          <p14:tracePt t="11747" x="3968750" y="2408238"/>
          <p14:tracePt t="11755" x="3956050" y="2403475"/>
          <p14:tracePt t="11765" x="3935413" y="2403475"/>
          <p14:tracePt t="11770" x="3910013" y="2403475"/>
          <p14:tracePt t="11779" x="3887788" y="2386013"/>
          <p14:tracePt t="11786" x="3862388" y="2386013"/>
          <p14:tracePt t="11796" x="3829050" y="2370138"/>
          <p14:tracePt t="11802" x="3806825" y="2360613"/>
          <p14:tracePt t="11811" x="3781425" y="2352675"/>
          <p14:tracePt t="11818" x="3738563" y="2335213"/>
          <p14:tracePt t="11827" x="3705225" y="2327275"/>
          <p14:tracePt t="11835" x="3684588" y="2327275"/>
          <p14:tracePt t="11843" x="3659188" y="2319338"/>
          <p14:tracePt t="11851" x="3629025" y="2309813"/>
          <p14:tracePt t="11859" x="3603625" y="2309813"/>
          <p14:tracePt t="11868" x="3581400" y="2309813"/>
          <p14:tracePt t="11875" x="3560763" y="2309813"/>
          <p14:tracePt t="11883" x="3513138" y="2301875"/>
          <p14:tracePt t="11892" x="3492500" y="2301875"/>
          <p14:tracePt t="11899" x="3471863" y="2301875"/>
          <p14:tracePt t="11908" x="3454400" y="2301875"/>
          <p14:tracePt t="11915" x="3433763" y="2301875"/>
          <p14:tracePt t="11924" x="3403600" y="2301875"/>
          <p14:tracePt t="11931" x="3368675" y="2301875"/>
          <p14:tracePt t="11938" x="3340100" y="2292350"/>
          <p14:tracePt t="11947" x="3305175" y="2292350"/>
          <p14:tracePt t="11954" x="3262313" y="2292350"/>
          <p14:tracePt t="11963" x="3233738" y="2292350"/>
          <p14:tracePt t="11970" x="3198813" y="2292350"/>
          <p14:tracePt t="11982" x="3168650" y="2292350"/>
          <p14:tracePt t="11991" x="3127375" y="2292350"/>
          <p14:tracePt t="11995" x="3092450" y="2297113"/>
          <p14:tracePt t="12003" x="3046413" y="2306638"/>
          <p14:tracePt t="12011" x="3016250" y="2306638"/>
          <p14:tracePt t="12020" x="2973388" y="2306638"/>
          <p14:tracePt t="12027" x="2914650" y="2319338"/>
          <p14:tracePt t="12035" x="2867025" y="2319338"/>
          <p14:tracePt t="12043" x="2824163" y="2319338"/>
          <p14:tracePt t="12051" x="2782888" y="2319338"/>
          <p14:tracePt t="12059" x="2697163" y="2319338"/>
          <p14:tracePt t="12067" x="2662238" y="2327275"/>
          <p14:tracePt t="12076" x="2641600" y="2327275"/>
          <p14:tracePt t="12084" x="2616200" y="2327275"/>
          <p14:tracePt t="12093" x="2595563" y="2327275"/>
          <p14:tracePt t="12100" x="2573338" y="2327275"/>
          <p14:tracePt t="12109" x="2555875" y="2327275"/>
          <p14:tracePt t="12115" x="2535238" y="2327275"/>
          <p14:tracePt t="12124" x="2492375" y="2327275"/>
          <p14:tracePt t="12131" x="2471738" y="2327275"/>
          <p14:tracePt t="12139" x="2446338" y="2327275"/>
          <p14:tracePt t="12147" x="2416175" y="2322513"/>
          <p14:tracePt t="12154" x="2370138" y="2322513"/>
          <p14:tracePt t="12164" x="2297113" y="2309813"/>
          <p14:tracePt t="12170" x="2266950" y="2309813"/>
          <p14:tracePt t="12179" x="2233613" y="2309813"/>
          <p14:tracePt t="12190" x="2203450" y="2301875"/>
          <p14:tracePt t="12195" x="2132013" y="2301875"/>
          <p14:tracePt t="12202" x="2097088" y="2292350"/>
          <p14:tracePt t="12212" x="2066925" y="2292350"/>
          <p14:tracePt t="12218" x="2025650" y="2292350"/>
          <p14:tracePt t="12227" x="1978025" y="2292350"/>
          <p14:tracePt t="12235" x="1947863" y="2289175"/>
          <p14:tracePt t="12244" x="1922463" y="2279650"/>
          <p14:tracePt t="12251" x="1901825" y="2279650"/>
          <p14:tracePt t="12259" x="1866900" y="2279650"/>
          <p14:tracePt t="12267" x="1854200" y="2271713"/>
          <p14:tracePt t="12274" x="1833563" y="2271713"/>
          <p14:tracePt t="12284" x="1808163" y="2271713"/>
          <p14:tracePt t="12291" x="1778000" y="2271713"/>
          <p14:tracePt t="12299" x="1722438" y="2263775"/>
          <p14:tracePt t="12311" x="1689100" y="2263775"/>
          <p14:tracePt t="12315" x="1658938" y="2254250"/>
          <p14:tracePt t="12323" x="1625600" y="2254250"/>
          <p14:tracePt t="12332" x="1582738" y="2254250"/>
          <p14:tracePt t="12338" x="1570038" y="2254250"/>
          <p14:tracePt t="12347" x="1547813" y="2254250"/>
          <p14:tracePt t="12354" x="1539875" y="2254250"/>
          <p14:tracePt t="12364" x="1519238" y="2259013"/>
          <p14:tracePt t="12370" x="1514475" y="2259013"/>
          <p14:tracePt t="12379" x="1501775" y="2259013"/>
          <p14:tracePt t="12386" x="1493838" y="2259013"/>
          <p14:tracePt t="12395" x="1489075" y="2259013"/>
          <p14:tracePt t="12402" x="1466850" y="2263775"/>
          <p14:tracePt t="12411" x="1463675" y="2263775"/>
          <p14:tracePt t="12421" x="1450975" y="2271713"/>
          <p14:tracePt t="12427" x="1425575" y="2279650"/>
          <p14:tracePt t="12434" x="1412875" y="2279650"/>
          <p14:tracePt t="12443" x="1400175" y="2284413"/>
          <p14:tracePt t="12451" x="1390650" y="2284413"/>
          <p14:tracePt t="12459" x="1387475" y="2292350"/>
          <p14:tracePt t="12467" x="1370013" y="2306638"/>
          <p14:tracePt t="12474" x="1370013" y="2309813"/>
          <p14:tracePt t="12483" x="1357313" y="2309813"/>
          <p14:tracePt t="12491" x="1357313" y="2319338"/>
          <p14:tracePt t="12499" x="1344613" y="2332038"/>
          <p14:tracePt t="12508" x="1331913" y="2339975"/>
          <p14:tracePt t="12516" x="1314450" y="2352675"/>
          <p14:tracePt t="12525" x="1314450" y="2360613"/>
          <p14:tracePt t="12533" x="1301750" y="2373313"/>
          <p14:tracePt t="12538" x="1276350" y="2398713"/>
          <p14:tracePt t="12547" x="1276350" y="2403475"/>
          <p14:tracePt t="12554" x="1276350" y="2408238"/>
          <p14:tracePt t="12563" x="1263650" y="2425700"/>
          <p14:tracePt t="12570" x="1246188" y="2446338"/>
          <p14:tracePt t="12579" x="1241425" y="2463800"/>
          <p14:tracePt t="12586" x="1225550" y="2476500"/>
          <p14:tracePt t="12595" x="1220788" y="2484438"/>
          <p14:tracePt t="12602" x="1212850" y="2501900"/>
          <p14:tracePt t="12611" x="1212850" y="2509838"/>
          <p14:tracePt t="12618" x="1203325" y="2522538"/>
          <p14:tracePt t="12627" x="1200150" y="2535238"/>
          <p14:tracePt t="12635" x="1190625" y="2535238"/>
          <p14:tracePt t="12643" x="1190625" y="2557463"/>
          <p14:tracePt t="12651" x="1190625" y="2565400"/>
          <p14:tracePt t="12659" x="1187450" y="2570163"/>
          <p14:tracePt t="12667" x="1187450" y="2578100"/>
          <p14:tracePt t="12674" x="1187450" y="2582863"/>
          <p14:tracePt t="12683" x="1187450" y="2586038"/>
          <p14:tracePt t="12691" x="1187450" y="2598738"/>
          <p14:tracePt t="12703" x="1187450" y="2608263"/>
          <p14:tracePt t="12708" x="1177925" y="2620963"/>
          <p14:tracePt t="12715" x="1177925" y="2633663"/>
          <p14:tracePt t="12724" x="1177925" y="2641600"/>
          <p14:tracePt t="12731" x="1177925" y="2646363"/>
          <p14:tracePt t="12738" x="1177925" y="2659063"/>
          <p14:tracePt t="12749" x="1177925" y="2663825"/>
          <p14:tracePt t="12763" x="1177925" y="2671763"/>
          <p14:tracePt t="12779" x="1177925" y="2676525"/>
          <p14:tracePt t="12811" x="1177925" y="2684463"/>
          <p14:tracePt t="12819" x="1177925" y="2689225"/>
          <p14:tracePt t="12844" x="1177925" y="2701925"/>
          <p14:tracePt t="12851" x="1177925" y="2709863"/>
          <p14:tracePt t="12859" x="1177925" y="2714625"/>
          <p14:tracePt t="12876" x="1177925" y="2727325"/>
          <p14:tracePt t="12883" x="1177925" y="2740025"/>
          <p14:tracePt t="12891" x="1177925" y="2747963"/>
          <p14:tracePt t="12911" x="1177925" y="2760663"/>
          <p14:tracePt t="12915" x="1177925" y="2765425"/>
          <p14:tracePt t="12924" x="1177925" y="2773363"/>
          <p14:tracePt t="12940" x="1177925" y="2778125"/>
          <p14:tracePt t="12972" x="1177925" y="2782888"/>
          <p14:tracePt t="17895" x="1174750" y="2773363"/>
          <p14:tracePt t="17903" x="1101725" y="2671763"/>
          <p14:tracePt t="17911" x="931863" y="2425700"/>
          <p14:tracePt t="17919" x="838200" y="2279650"/>
          <p14:tracePt t="17928" x="723900" y="2106613"/>
          <p14:tracePt t="17935" x="590550" y="1854200"/>
          <p14:tracePt t="17942" x="433388" y="1600200"/>
          <p14:tracePt t="17952" x="314325" y="1400175"/>
          <p14:tracePt t="17959" x="195263" y="1225550"/>
          <p14:tracePt t="17968" x="30163" y="9906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7489-FA52-4FE2-9A67-396046A6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C47286-8F08-424E-AA28-82245B9E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" b="3807"/>
          <a:stretch/>
        </p:blipFill>
        <p:spPr>
          <a:xfrm>
            <a:off x="696626" y="111123"/>
            <a:ext cx="10991607" cy="6249955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C0D8080-0EAB-4A34-8DAB-F5D9EF0ED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7"/>
    </mc:Choice>
    <mc:Fallback xmlns="">
      <p:transition spd="slow" advTm="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2" x="523875" y="1412875"/>
          <p14:tracePt t="445" x="527050" y="1412875"/>
          <p14:tracePt t="1518" x="527050" y="1420813"/>
          <p14:tracePt t="1531" x="527050" y="1433513"/>
          <p14:tracePt t="1540" x="527050" y="1438275"/>
          <p14:tracePt t="1841" x="527050" y="1446213"/>
          <p14:tracePt t="1847" x="527050" y="1450975"/>
          <p14:tracePt t="1856" x="527050" y="1458913"/>
          <p14:tracePt t="1863" x="527050" y="1471613"/>
          <p14:tracePt t="1872" x="519113" y="1493838"/>
          <p14:tracePt t="1879" x="519113" y="1497013"/>
          <p14:tracePt t="1892" x="519113" y="1506538"/>
          <p14:tracePt t="1902" x="519113" y="1509713"/>
          <p14:tracePt t="1904" x="519113" y="1519238"/>
          <p14:tracePt t="1912" x="519113" y="1522413"/>
          <p14:tracePt t="1920" x="514350" y="1531938"/>
          <p14:tracePt t="1928" x="514350" y="1535113"/>
          <p14:tracePt t="1937" x="514350" y="1539875"/>
          <p14:tracePt t="1944" x="514350" y="1552575"/>
          <p14:tracePt t="1953" x="514350" y="1562100"/>
          <p14:tracePt t="1960" x="506413" y="1565275"/>
          <p14:tracePt t="1968" x="506413" y="1577975"/>
          <p14:tracePt t="1976" x="498475" y="1603375"/>
          <p14:tracePt t="1986" x="498475" y="1608138"/>
          <p14:tracePt t="1992" x="493713" y="1616075"/>
          <p14:tracePt t="1999" x="493713" y="1620838"/>
          <p14:tracePt t="2008" x="493713" y="1628775"/>
          <p14:tracePt t="2081" x="493713" y="1641475"/>
          <p14:tracePt t="2088" x="493713" y="1646238"/>
          <p14:tracePt t="2095" x="493713" y="1651000"/>
          <p14:tracePt t="2104" x="493713" y="1658938"/>
          <p14:tracePt t="2128" x="493713" y="1671638"/>
          <p14:tracePt t="2136" x="488950" y="1671638"/>
          <p14:tracePt t="2144" x="488950" y="1684338"/>
          <p14:tracePt t="2152" x="488950" y="1689100"/>
          <p14:tracePt t="2160" x="481013" y="1697038"/>
          <p14:tracePt t="2176" x="481013" y="1701800"/>
          <p14:tracePt t="2255" x="481013" y="1722438"/>
          <p14:tracePt t="2263" x="476250" y="1727200"/>
          <p14:tracePt t="2272" x="476250" y="1739900"/>
          <p14:tracePt t="2279" x="476250" y="1747838"/>
          <p14:tracePt t="2288" x="468313" y="1760538"/>
          <p14:tracePt t="2295" x="468313" y="1774825"/>
          <p14:tracePt t="2305" x="463550" y="1782763"/>
          <p14:tracePt t="2313" x="463550" y="1795463"/>
          <p14:tracePt t="2319" x="455613" y="1825625"/>
          <p14:tracePt t="2328" x="446088" y="1841500"/>
          <p14:tracePt t="2336" x="438150" y="1863725"/>
          <p14:tracePt t="2345" x="430213" y="1897063"/>
          <p14:tracePt t="2353" x="412750" y="1944688"/>
          <p14:tracePt t="2362" x="392113" y="1990725"/>
          <p14:tracePt t="2370" x="382588" y="2025650"/>
          <p14:tracePt t="2376" x="374650" y="2071688"/>
          <p14:tracePt t="2383" x="357188" y="2119313"/>
          <p14:tracePt t="2392" x="336550" y="2195513"/>
          <p14:tracePt t="2399" x="323850" y="2254250"/>
          <p14:tracePt t="2408" x="314325" y="2301875"/>
          <p14:tracePt t="2415" x="293688" y="2360613"/>
          <p14:tracePt t="2424" x="263525" y="2451100"/>
          <p14:tracePt t="2431" x="250825" y="2497138"/>
          <p14:tracePt t="2440" x="233363" y="2544763"/>
          <p14:tracePt t="2447" x="225425" y="2578100"/>
          <p14:tracePt t="2456" x="204788" y="2667000"/>
          <p14:tracePt t="2463" x="195263" y="2697163"/>
          <p14:tracePt t="2472" x="187325" y="2730500"/>
          <p14:tracePt t="2479" x="179388" y="2765425"/>
          <p14:tracePt t="2488" x="166688" y="2836863"/>
          <p14:tracePt t="2496" x="161925" y="2863850"/>
          <p14:tracePt t="2504" x="152400" y="2892425"/>
          <p14:tracePt t="2512" x="144463" y="2940050"/>
          <p14:tracePt t="2519" x="136525" y="2973388"/>
          <p14:tracePt t="2530" x="123825" y="3033713"/>
          <p14:tracePt t="2536" x="114300" y="3067050"/>
          <p14:tracePt t="2544" x="106363" y="3097213"/>
          <p14:tracePt t="2553" x="101600" y="3130550"/>
          <p14:tracePt t="2560" x="88900" y="3190875"/>
          <p14:tracePt t="2569" x="88900" y="3221038"/>
          <p14:tracePt t="2577" x="80963" y="3254375"/>
          <p14:tracePt t="2583" x="63500" y="3289300"/>
          <p14:tracePt t="2592" x="63500" y="3360738"/>
          <p14:tracePt t="2599" x="55563" y="3408363"/>
          <p14:tracePt t="2608" x="46038" y="3454400"/>
          <p14:tracePt t="2615" x="46038" y="3484563"/>
          <p14:tracePt t="2624" x="46038" y="3527425"/>
          <p14:tracePt t="2631" x="46038" y="3573463"/>
          <p14:tracePt t="2640" x="46038" y="3603625"/>
          <p14:tracePt t="2647" x="46038" y="3636963"/>
          <p14:tracePt t="2656" x="46038" y="3659188"/>
          <p14:tracePt t="2663" x="46038" y="3714750"/>
          <p14:tracePt t="2673" x="50800" y="3756025"/>
          <p14:tracePt t="2680" x="50800" y="3781425"/>
          <p14:tracePt t="2688" x="60325" y="3811588"/>
          <p14:tracePt t="2695" x="68263" y="3859213"/>
          <p14:tracePt t="2703" x="68263" y="3884613"/>
          <p14:tracePt t="2712" x="76200" y="3927475"/>
          <p14:tracePt t="2720" x="93663" y="3952875"/>
          <p14:tracePt t="2728" x="101600" y="3994150"/>
          <p14:tracePt t="2737" x="111125" y="4029075"/>
          <p14:tracePt t="2744" x="127000" y="4049713"/>
          <p14:tracePt t="2753" x="131763" y="4084638"/>
          <p14:tracePt t="2760" x="139700" y="4105275"/>
          <p14:tracePt t="2770" x="157163" y="4130675"/>
          <p14:tracePt t="2776" x="166688" y="4152900"/>
          <p14:tracePt t="2784" x="174625" y="4168775"/>
          <p14:tracePt t="2792" x="179388" y="4181475"/>
          <p14:tracePt t="2799" x="195263" y="4216400"/>
          <p14:tracePt t="2808" x="212725" y="4241800"/>
          <p14:tracePt t="2815" x="230188" y="4254500"/>
          <p14:tracePt t="2824" x="250825" y="4271963"/>
          <p14:tracePt t="2831" x="276225" y="4305300"/>
          <p14:tracePt t="2843" x="293688" y="4330700"/>
          <p14:tracePt t="2847" x="311150" y="4356100"/>
          <p14:tracePt t="2856" x="319088" y="4368800"/>
          <p14:tracePt t="2863" x="339725" y="4394200"/>
          <p14:tracePt t="2872" x="349250" y="4406900"/>
          <p14:tracePt t="2880" x="357188" y="4424363"/>
          <p14:tracePt t="2888" x="361950" y="4437063"/>
          <p14:tracePt t="2896" x="369888" y="4449763"/>
          <p14:tracePt t="2905" x="387350" y="4484688"/>
          <p14:tracePt t="2912" x="387350" y="4492625"/>
          <p14:tracePt t="2920" x="395288" y="4505325"/>
          <p14:tracePt t="2929" x="400050" y="4518025"/>
          <p14:tracePt t="2937" x="430213" y="4556125"/>
          <p14:tracePt t="2945" x="442913" y="4578350"/>
          <p14:tracePt t="2955" x="450850" y="4611688"/>
          <p14:tracePt t="2960" x="481013" y="4649788"/>
          <p14:tracePt t="2970" x="498475" y="4697413"/>
          <p14:tracePt t="2976" x="506413" y="4730750"/>
          <p14:tracePt t="2984" x="514350" y="4751388"/>
          <p14:tracePt t="2992" x="523875" y="4778375"/>
          <p14:tracePt t="2999" x="531813" y="4799013"/>
          <p14:tracePt t="3008" x="536575" y="4811713"/>
          <p14:tracePt t="3017" x="536575" y="4819650"/>
          <p14:tracePt t="3024" x="536575" y="4824413"/>
          <p14:tracePt t="3031" x="544513" y="4837113"/>
          <p14:tracePt t="3040" x="544513" y="4854575"/>
          <p14:tracePt t="3047" x="549275" y="4857750"/>
          <p14:tracePt t="3056" x="549275" y="4879975"/>
          <p14:tracePt t="3063" x="549275" y="4892675"/>
          <p14:tracePt t="3072" x="565150" y="4926013"/>
          <p14:tracePt t="3079" x="574675" y="4951413"/>
          <p14:tracePt t="3087" x="582613" y="4973638"/>
          <p14:tracePt t="3096" x="590550" y="5006975"/>
          <p14:tracePt t="3104" x="608013" y="5041900"/>
          <p14:tracePt t="3113" x="617538" y="5054600"/>
          <p14:tracePt t="3120" x="620713" y="5070475"/>
          <p14:tracePt t="3128" x="630238" y="5092700"/>
          <p14:tracePt t="3137" x="646113" y="5118100"/>
          <p14:tracePt t="3144" x="684213" y="5164138"/>
          <p14:tracePt t="3157" x="693738" y="5199063"/>
          <p14:tracePt t="3160" x="719138" y="5219700"/>
          <p14:tracePt t="3168" x="739775" y="5245100"/>
          <p14:tracePt t="3176" x="769938" y="5283200"/>
          <p14:tracePt t="3183" x="787400" y="5305425"/>
          <p14:tracePt t="3192" x="800100" y="5322888"/>
          <p14:tracePt t="3199" x="817563" y="5338763"/>
          <p14:tracePt t="3208" x="838200" y="5360988"/>
          <p14:tracePt t="3218" x="855663" y="5368925"/>
          <p14:tracePt t="3224" x="871538" y="5394325"/>
          <p14:tracePt t="3233" x="893763" y="5399088"/>
          <p14:tracePt t="3240" x="939800" y="5437188"/>
          <p14:tracePt t="3247" x="977900" y="5467350"/>
          <p14:tracePt t="3256" x="1012825" y="5483225"/>
          <p14:tracePt t="3263" x="1076325" y="5513388"/>
          <p14:tracePt t="3272" x="1122363" y="5543550"/>
          <p14:tracePt t="3279" x="1228725" y="5589588"/>
          <p14:tracePt t="3288" x="1306513" y="5624513"/>
          <p14:tracePt t="3296" x="1352550" y="5654675"/>
          <p14:tracePt t="3303" x="1400175" y="5662613"/>
          <p14:tracePt t="3312" x="1476375" y="5695950"/>
          <p14:tracePt t="3319" x="1497013" y="5695950"/>
          <p14:tracePt t="3328" x="1522413" y="5695950"/>
          <p14:tracePt t="3335" x="1535113" y="5700713"/>
          <p14:tracePt t="3345" x="1552575" y="5708650"/>
          <p14:tracePt t="3354" x="1557338" y="5708650"/>
          <p14:tracePt t="3376" x="1570038" y="5708650"/>
          <p14:tracePt t="3383" x="1590675" y="5708650"/>
          <p14:tracePt t="3393" x="1608138" y="5708650"/>
          <p14:tracePt t="3399" x="1651000" y="5708650"/>
          <p14:tracePt t="3408" x="1679575" y="5708650"/>
          <p14:tracePt t="3415" x="1735138" y="5708650"/>
          <p14:tracePt t="3424" x="1765300" y="5708650"/>
          <p14:tracePt t="3431" x="1808163" y="5718175"/>
          <p14:tracePt t="3440" x="1854200" y="5718175"/>
          <p14:tracePt t="3448" x="1927225" y="5718175"/>
          <p14:tracePt t="3456" x="1970088" y="5718175"/>
          <p14:tracePt t="3464" x="2025650" y="5718175"/>
          <p14:tracePt t="3472" x="2084388" y="5718175"/>
          <p14:tracePt t="3480" x="2170113" y="5708650"/>
          <p14:tracePt t="3488" x="2228850" y="5708650"/>
          <p14:tracePt t="3496" x="2271713" y="5708650"/>
          <p14:tracePt t="3503" x="2305050" y="5708650"/>
          <p14:tracePt t="3512" x="2335213" y="5708650"/>
          <p14:tracePt t="3520" x="2390775" y="5718175"/>
          <p14:tracePt t="3530" x="2403475" y="5718175"/>
          <p14:tracePt t="3535" x="2428875" y="5718175"/>
          <p14:tracePt t="3544" x="2459038" y="5726113"/>
          <p14:tracePt t="3553" x="2505075" y="5735638"/>
          <p14:tracePt t="3562" x="2540000" y="5743575"/>
          <p14:tracePt t="3570" x="2582863" y="5743575"/>
          <p14:tracePt t="3576" x="2616200" y="5743575"/>
          <p14:tracePt t="3583" x="2679700" y="5751513"/>
          <p14:tracePt t="3593" x="2714625" y="5751513"/>
          <p14:tracePt t="3599" x="2735263" y="5751513"/>
          <p14:tracePt t="3608" x="2747963" y="5751513"/>
          <p14:tracePt t="3615" x="2765425" y="5751513"/>
          <p14:tracePt t="3625" x="2768600" y="5751513"/>
          <p14:tracePt t="3631" x="2773363" y="5751513"/>
          <p14:tracePt t="3640" x="2786063" y="5751513"/>
          <p14:tracePt t="3647" x="2803525" y="5751513"/>
          <p14:tracePt t="3656" x="2833688" y="5748338"/>
          <p14:tracePt t="3663" x="2867025" y="5748338"/>
          <p14:tracePt t="3672" x="2897188" y="5748338"/>
          <p14:tracePt t="3679" x="2930525" y="5751513"/>
          <p14:tracePt t="3688" x="2990850" y="5761038"/>
          <p14:tracePt t="3696" x="3021013" y="5761038"/>
          <p14:tracePt t="3703" x="3062288" y="5761038"/>
          <p14:tracePt t="3712" x="3109913" y="5768975"/>
          <p14:tracePt t="3719" x="3168650" y="5768975"/>
          <p14:tracePt t="3728" x="3211513" y="5768975"/>
          <p14:tracePt t="3736" x="3246438" y="5768975"/>
          <p14:tracePt t="3745" x="3287713" y="5768975"/>
          <p14:tracePt t="3753" x="3330575" y="5768975"/>
          <p14:tracePt t="3760" x="3373438" y="5768975"/>
          <p14:tracePt t="3769" x="3406775" y="5764213"/>
          <p14:tracePt t="3776" x="3467100" y="5756275"/>
          <p14:tracePt t="3783" x="3513138" y="5748338"/>
          <p14:tracePt t="3793" x="3598863" y="5735638"/>
          <p14:tracePt t="3799" x="3632200" y="5735638"/>
          <p14:tracePt t="3808" x="3675063" y="5735638"/>
          <p14:tracePt t="3815" x="3717925" y="5726113"/>
          <p14:tracePt t="3824" x="3790950" y="5726113"/>
          <p14:tracePt t="3831" x="3824288" y="5718175"/>
          <p14:tracePt t="3840" x="3854450" y="5718175"/>
          <p14:tracePt t="3847" x="3897313" y="5718175"/>
          <p14:tracePt t="3856" x="3956050" y="5718175"/>
          <p14:tracePt t="3863" x="3990975" y="5708650"/>
          <p14:tracePt t="3872" x="4019550" y="5708650"/>
          <p14:tracePt t="3879" x="4044950" y="5705475"/>
          <p14:tracePt t="3891" x="4087813" y="5705475"/>
          <p14:tracePt t="3896" x="4130675" y="5692775"/>
          <p14:tracePt t="3904" x="4164013" y="5683250"/>
          <p14:tracePt t="3912" x="4189413" y="5683250"/>
          <p14:tracePt t="3921" x="4219575" y="5683250"/>
          <p14:tracePt t="3928" x="4262438" y="5675313"/>
          <p14:tracePt t="3936" x="4310063" y="5667375"/>
          <p14:tracePt t="3944" x="4351338" y="5667375"/>
          <p14:tracePt t="3952" x="4398963" y="5657850"/>
          <p14:tracePt t="3960" x="4500563" y="5645150"/>
          <p14:tracePt t="3970" x="4560888" y="5645150"/>
          <p14:tracePt t="3976" x="4645025" y="5645150"/>
          <p14:tracePt t="3983" x="4713288" y="5645150"/>
          <p14:tracePt t="3992" x="4840288" y="5645150"/>
          <p14:tracePt t="4002" x="4887913" y="5645150"/>
          <p14:tracePt t="4008" x="4943475" y="5645150"/>
          <p14:tracePt t="4015" x="4986338" y="5645150"/>
          <p14:tracePt t="4024" x="5045075" y="5645150"/>
          <p14:tracePt t="4031" x="5118100" y="5637213"/>
          <p14:tracePt t="4040" x="5159375" y="5637213"/>
          <p14:tracePt t="4047" x="5194300" y="5629275"/>
          <p14:tracePt t="4056" x="5227638" y="5629275"/>
          <p14:tracePt t="4064" x="5305425" y="5619750"/>
          <p14:tracePt t="4072" x="5338763" y="5611813"/>
          <p14:tracePt t="4081" x="5381625" y="5611813"/>
          <p14:tracePt t="4087" x="5427663" y="5602288"/>
          <p14:tracePt t="4096" x="5513388" y="5589588"/>
          <p14:tracePt t="4103" x="5559425" y="5589588"/>
          <p14:tracePt t="4112" x="5602288" y="5581650"/>
          <p14:tracePt t="4122" x="5637213" y="5581650"/>
          <p14:tracePt t="4128" x="5665788" y="5581650"/>
          <p14:tracePt t="4138" x="5713413" y="5573713"/>
          <p14:tracePt t="4144" x="5734050" y="5573713"/>
          <p14:tracePt t="4152" x="5746750" y="5573713"/>
          <p14:tracePt t="4160" x="5759450" y="5573713"/>
          <p14:tracePt t="4168" x="5776913" y="5573713"/>
          <p14:tracePt t="4177" x="5789613" y="5573713"/>
          <p14:tracePt t="4183" x="5810250" y="5573713"/>
          <p14:tracePt t="4192" x="5837238" y="5564188"/>
          <p14:tracePt t="4199" x="5878513" y="5556250"/>
          <p14:tracePt t="4208" x="5926138" y="5548313"/>
          <p14:tracePt t="4216" x="5946775" y="5530850"/>
          <p14:tracePt t="4225" x="5981700" y="5513388"/>
          <p14:tracePt t="4231" x="6032500" y="5483225"/>
          <p14:tracePt t="4240" x="6057900" y="5467350"/>
          <p14:tracePt t="4248" x="6091238" y="5432425"/>
          <p14:tracePt t="4256" x="6129338" y="5394325"/>
          <p14:tracePt t="4263" x="6169025" y="5356225"/>
          <p14:tracePt t="4272" x="6235700" y="5262563"/>
          <p14:tracePt t="4281" x="6278563" y="5211763"/>
          <p14:tracePt t="4288" x="6321425" y="5148263"/>
          <p14:tracePt t="4297" x="6372225" y="5097463"/>
          <p14:tracePt t="4304" x="6432550" y="4991100"/>
          <p14:tracePt t="4312" x="6473825" y="4913313"/>
          <p14:tracePt t="4320" x="6508750" y="4837113"/>
          <p14:tracePt t="4330" x="6542088" y="4760913"/>
          <p14:tracePt t="4337" x="6602413" y="4611688"/>
          <p14:tracePt t="4344" x="6635750" y="4535488"/>
          <p14:tracePt t="4353" x="6670675" y="4459288"/>
          <p14:tracePt t="4360" x="6704013" y="4356100"/>
          <p14:tracePt t="4368" x="6726238" y="4267200"/>
          <p14:tracePt t="4376" x="6746875" y="4165600"/>
          <p14:tracePt t="4383" x="6759575" y="4092575"/>
          <p14:tracePt t="4392" x="6780213" y="4021138"/>
          <p14:tracePt t="4399" x="6789738" y="3943350"/>
          <p14:tracePt t="4408" x="6815138" y="3841750"/>
          <p14:tracePt t="4415" x="6823075" y="3781425"/>
          <p14:tracePt t="4424" x="6823075" y="3740150"/>
          <p14:tracePt t="4431" x="6832600" y="3705225"/>
          <p14:tracePt t="4440" x="6840538" y="3633788"/>
          <p14:tracePt t="4447" x="6840538" y="3603625"/>
          <p14:tracePt t="4457" x="6840538" y="3560763"/>
          <p14:tracePt t="4466" x="6848475" y="3514725"/>
          <p14:tracePt t="4472" x="6848475" y="3441700"/>
          <p14:tracePt t="4479" x="6848475" y="3398838"/>
          <p14:tracePt t="4488" x="6848475" y="3352800"/>
          <p14:tracePt t="4496" x="6848475" y="3309938"/>
          <p14:tracePt t="4503" x="6848475" y="3254375"/>
          <p14:tracePt t="4512" x="6845300" y="3178175"/>
          <p14:tracePt t="4519" x="6845300" y="3135313"/>
          <p14:tracePt t="4528" x="6845300" y="3092450"/>
          <p14:tracePt t="4536" x="6845300" y="3046413"/>
          <p14:tracePt t="4546" x="6835775" y="2986088"/>
          <p14:tracePt t="4552" x="6827838" y="2957513"/>
          <p14:tracePt t="4560" x="6819900" y="2930525"/>
          <p14:tracePt t="4568" x="6819900" y="2901950"/>
          <p14:tracePt t="4576" x="6810375" y="2854325"/>
          <p14:tracePt t="4583" x="6802438" y="2811463"/>
          <p14:tracePt t="4594" x="6792913" y="2778125"/>
          <p14:tracePt t="4599" x="6772275" y="2730500"/>
          <p14:tracePt t="4608" x="6764338" y="2641600"/>
          <p14:tracePt t="4615" x="6751638" y="2582863"/>
          <p14:tracePt t="4624" x="6742113" y="2535238"/>
          <p14:tracePt t="4631" x="6734175" y="2489200"/>
          <p14:tracePt t="4640" x="6726238" y="2446338"/>
          <p14:tracePt t="4647" x="6704013" y="2357438"/>
          <p14:tracePt t="4656" x="6696075" y="2322513"/>
          <p14:tracePt t="4664" x="6686550" y="2276475"/>
          <p14:tracePt t="4676" x="6665913" y="2228850"/>
          <p14:tracePt t="4683" x="6645275" y="2170113"/>
          <p14:tracePt t="4693" x="6635750" y="2122488"/>
          <p14:tracePt t="4699" x="6627813" y="2089150"/>
          <p14:tracePt t="4708" x="6619875" y="2054225"/>
          <p14:tracePt t="4715" x="6602413" y="2008188"/>
          <p14:tracePt t="4724" x="6589713" y="1960563"/>
          <p14:tracePt t="4731" x="6584950" y="1939925"/>
          <p14:tracePt t="4740" x="6577013" y="1922463"/>
          <p14:tracePt t="4747" x="6567488" y="1901825"/>
          <p14:tracePt t="4756" x="6559550" y="1876425"/>
          <p14:tracePt t="4766" x="6551613" y="1854200"/>
          <p14:tracePt t="4772" x="6546850" y="1838325"/>
          <p14:tracePt t="4780" x="6538913" y="1816100"/>
          <p14:tracePt t="4788" x="6521450" y="1770063"/>
          <p14:tracePt t="4796" x="6503988" y="1747838"/>
          <p14:tracePt t="4804" x="6496050" y="1731963"/>
          <p14:tracePt t="4813" x="6488113" y="1709738"/>
          <p14:tracePt t="4820" x="6473825" y="1684338"/>
          <p14:tracePt t="4828" x="6473825" y="1671638"/>
          <p14:tracePt t="4836" x="6465888" y="1658938"/>
          <p14:tracePt t="4845" x="6461125" y="1651000"/>
          <p14:tracePt t="4854" x="6445250" y="1646238"/>
          <p14:tracePt t="4860" x="6440488" y="1638300"/>
          <p14:tracePt t="4868" x="6427788" y="1625600"/>
          <p14:tracePt t="4876" x="6419850" y="1616075"/>
          <p14:tracePt t="4883" x="6415088" y="1612900"/>
          <p14:tracePt t="4906" x="6372225" y="1600200"/>
          <p14:tracePt t="4909" x="6354763" y="1590675"/>
          <p14:tracePt t="4915" x="6334125" y="1582738"/>
          <p14:tracePt t="4924" x="6291263" y="1574800"/>
          <p14:tracePt t="4932" x="6265863" y="1565275"/>
          <p14:tracePt t="4940" x="6245225" y="1557338"/>
          <p14:tracePt t="4948" x="6219825" y="1557338"/>
          <p14:tracePt t="4956" x="6164263" y="1547813"/>
          <p14:tracePt t="4964" x="6134100" y="1547813"/>
          <p14:tracePt t="4972" x="6113463" y="1547813"/>
          <p14:tracePt t="4979" x="6065838" y="1539875"/>
          <p14:tracePt t="4988" x="6010275" y="1539875"/>
          <p14:tracePt t="4996" x="5976938" y="1531938"/>
          <p14:tracePt t="5004" x="5943600" y="1522413"/>
          <p14:tracePt t="5012" x="5913438" y="1522413"/>
          <p14:tracePt t="5020" x="5878513" y="1514475"/>
          <p14:tracePt t="5029" x="5819775" y="1506538"/>
          <p14:tracePt t="5036" x="5797550" y="1506538"/>
          <p14:tracePt t="5044" x="5764213" y="1506538"/>
          <p14:tracePt t="5053" x="5734050" y="1506538"/>
          <p14:tracePt t="5060" x="5678488" y="1506538"/>
          <p14:tracePt t="5068" x="5637213" y="1506538"/>
          <p14:tracePt t="5076" x="5602288" y="1506538"/>
          <p14:tracePt t="5083" x="5572125" y="1506538"/>
          <p14:tracePt t="5094" x="5505450" y="1506538"/>
          <p14:tracePt t="5099" x="5462588" y="1506538"/>
          <p14:tracePt t="5109" x="5419725" y="1506538"/>
          <p14:tracePt t="5115" x="5372100" y="1509713"/>
          <p14:tracePt t="5126" x="5343525" y="1509713"/>
          <p14:tracePt t="5131" x="5300663" y="1509713"/>
          <p14:tracePt t="5140" x="5253038" y="1519238"/>
          <p14:tracePt t="5148" x="5219700" y="1519238"/>
          <p14:tracePt t="5156" x="5189538" y="1519238"/>
          <p14:tracePt t="5164" x="5121275" y="1519238"/>
          <p14:tracePt t="5171" x="5092700" y="1519238"/>
          <p14:tracePt t="5180" x="5070475" y="1519238"/>
          <p14:tracePt t="5188" x="5027613" y="1519238"/>
          <p14:tracePt t="5196" x="4951413" y="1514475"/>
          <p14:tracePt t="5204" x="4921250" y="1514475"/>
          <p14:tracePt t="5213" x="4879975" y="1514475"/>
          <p14:tracePt t="5220" x="4819650" y="1514475"/>
          <p14:tracePt t="5228" x="4733925" y="1514475"/>
          <p14:tracePt t="5236" x="4705350" y="1514475"/>
          <p14:tracePt t="5244" x="4662488" y="1506538"/>
          <p14:tracePt t="5255" x="4614863" y="1506538"/>
          <p14:tracePt t="5260" x="4586288" y="1506538"/>
          <p14:tracePt t="5267" x="4543425" y="1506538"/>
          <p14:tracePt t="5276" x="4508500" y="1506538"/>
          <p14:tracePt t="5283" x="4467225" y="1506538"/>
          <p14:tracePt t="5292" x="4437063" y="1506538"/>
          <p14:tracePt t="5299" x="4360863" y="1506538"/>
          <p14:tracePt t="5311" x="4300538" y="1506538"/>
          <p14:tracePt t="5315" x="4241800" y="1509713"/>
          <p14:tracePt t="5325" x="4186238" y="1509713"/>
          <p14:tracePt t="5332" x="4070350" y="1522413"/>
          <p14:tracePt t="5342" x="3998913" y="1531938"/>
          <p14:tracePt t="5347" x="3910013" y="1544638"/>
          <p14:tracePt t="5356" x="3836988" y="1552575"/>
          <p14:tracePt t="5363" x="3735388" y="1565275"/>
          <p14:tracePt t="5371" x="3692525" y="1565275"/>
          <p14:tracePt t="5380" x="3644900" y="1574800"/>
          <p14:tracePt t="5389" x="3616325" y="1574800"/>
          <p14:tracePt t="5396" x="3581400" y="1574800"/>
          <p14:tracePt t="5403" x="3517900" y="1582738"/>
          <p14:tracePt t="5412" x="3484563" y="1582738"/>
          <p14:tracePt t="5420" x="3454400" y="1582738"/>
          <p14:tracePt t="5428" x="3398838" y="1582738"/>
          <p14:tracePt t="5437" x="3313113" y="1595438"/>
          <p14:tracePt t="5444" x="3241675" y="1595438"/>
          <p14:tracePt t="5453" x="3181350" y="1595438"/>
          <p14:tracePt t="5460" x="3097213" y="1595438"/>
          <p14:tracePt t="5469" x="2981325" y="1587500"/>
          <p14:tracePt t="5476" x="2914650" y="1587500"/>
          <p14:tracePt t="5483" x="2854325" y="1577975"/>
          <p14:tracePt t="5492" x="2795588" y="1577975"/>
          <p14:tracePt t="5499" x="2760663" y="1570038"/>
          <p14:tracePt t="5508" x="2714625" y="1562100"/>
          <p14:tracePt t="5515" x="2692400" y="1562100"/>
          <p14:tracePt t="5524" x="2671763" y="1552575"/>
          <p14:tracePt t="5531" x="2646363" y="1552575"/>
          <p14:tracePt t="5541" x="2603500" y="1552575"/>
          <p14:tracePt t="5547" x="2582863" y="1552575"/>
          <p14:tracePt t="5556" x="2547938" y="1544638"/>
          <p14:tracePt t="5565" x="2517775" y="1544638"/>
          <p14:tracePt t="5572" x="2463800" y="1544638"/>
          <p14:tracePt t="5580" x="2420938" y="1544638"/>
          <p14:tracePt t="5587" x="2386013" y="1544638"/>
          <p14:tracePt t="5597" x="2357438" y="1544638"/>
          <p14:tracePt t="5603" x="2301875" y="1535113"/>
          <p14:tracePt t="5613" x="2279650" y="1535113"/>
          <p14:tracePt t="5620" x="2254250" y="1535113"/>
          <p14:tracePt t="5628" x="2233613" y="1535113"/>
          <p14:tracePt t="5638" x="2211388" y="1535113"/>
          <p14:tracePt t="5644" x="2185988" y="1535113"/>
          <p14:tracePt t="5652" x="2173288" y="1527175"/>
          <p14:tracePt t="5660" x="2147888" y="1527175"/>
          <p14:tracePt t="5670" x="2117725" y="1527175"/>
          <p14:tracePt t="5676" x="2076450" y="1527175"/>
          <p14:tracePt t="5683" x="2046288" y="1527175"/>
          <p14:tracePt t="5692" x="1998663" y="1519238"/>
          <p14:tracePt t="5699" x="1957388" y="1519238"/>
          <p14:tracePt t="5708" x="1871663" y="1519238"/>
          <p14:tracePt t="5716" x="1838325" y="1509713"/>
          <p14:tracePt t="5724" x="1782763" y="1509713"/>
          <p14:tracePt t="5731" x="1735138" y="1509713"/>
          <p14:tracePt t="5740" x="1714500" y="1509713"/>
          <p14:tracePt t="5749" x="1693863" y="1509713"/>
          <p14:tracePt t="5756" x="1658938" y="1501775"/>
          <p14:tracePt t="5764" x="1638300" y="1501775"/>
          <p14:tracePt t="5772" x="1603375" y="1501775"/>
          <p14:tracePt t="5781" x="1539875" y="1501775"/>
          <p14:tracePt t="5788" x="1506538" y="1493838"/>
          <p14:tracePt t="5796" x="1476375" y="1493838"/>
          <p14:tracePt t="5803" x="1428750" y="1484313"/>
          <p14:tracePt t="5812" x="1357313" y="1476375"/>
          <p14:tracePt t="5821" x="1314450" y="1476375"/>
          <p14:tracePt t="5828" x="1281113" y="1468438"/>
          <p14:tracePt t="5837" x="1250950" y="1468438"/>
          <p14:tracePt t="5844" x="1195388" y="1468438"/>
          <p14:tracePt t="5854" x="1162050" y="1458913"/>
          <p14:tracePt t="5861" x="1139825" y="1458913"/>
          <p14:tracePt t="5868" x="1114425" y="1450975"/>
          <p14:tracePt t="5877" x="1084263" y="1450975"/>
          <p14:tracePt t="5883" x="1050925" y="1441450"/>
          <p14:tracePt t="5905" x="987425" y="1433513"/>
          <p14:tracePt t="5910" x="965200" y="1433513"/>
          <p14:tracePt t="5915" x="909638" y="1425575"/>
          <p14:tracePt t="5923" x="896938" y="1425575"/>
          <p14:tracePt t="5932" x="881063" y="1416050"/>
          <p14:tracePt t="5941" x="876300" y="1416050"/>
          <p14:tracePt t="5990" x="863600" y="1416050"/>
          <p14:tracePt t="5996" x="855663" y="1412875"/>
          <p14:tracePt t="6004" x="850900" y="1412875"/>
          <p14:tracePt t="6012" x="838200" y="1412875"/>
          <p14:tracePt t="6020" x="830263" y="1412875"/>
          <p14:tracePt t="6147" x="833438" y="1412875"/>
          <p14:tracePt t="8751" x="871538" y="1412875"/>
          <p14:tracePt t="8759" x="876300" y="1412875"/>
          <p14:tracePt t="8769" x="1560513" y="1412875"/>
          <p14:tracePt t="8776" x="1671638" y="1412875"/>
          <p14:tracePt t="8783" x="1939925" y="1450975"/>
          <p14:tracePt t="8792" x="2266950" y="1489075"/>
          <p14:tracePt t="8799" x="3059113" y="1577975"/>
          <p14:tracePt t="8808" x="3644900" y="1663700"/>
          <p14:tracePt t="8815" x="4267200" y="1747838"/>
          <p14:tracePt t="8824" x="4883150" y="1833563"/>
          <p14:tracePt t="8831" x="5845175" y="1973263"/>
          <p14:tracePt t="8840" x="6410325" y="2054225"/>
          <p14:tracePt t="8848" x="6921500" y="2157413"/>
          <p14:tracePt t="8859" x="7431088" y="2259013"/>
          <p14:tracePt t="8864" x="7942263" y="2382838"/>
          <p14:tracePt t="8871" x="8686800" y="2565400"/>
          <p14:tracePt t="8880" x="9036050" y="2676525"/>
          <p14:tracePt t="8887" x="9302750" y="2773363"/>
          <p14:tracePt t="8905" x="9775825" y="3021013"/>
          <p14:tracePt t="8916" x="9877425" y="3079750"/>
          <p14:tracePt t="8924" x="9971088" y="3135313"/>
          <p14:tracePt t="8932" x="10047288" y="3170238"/>
          <p14:tracePt t="8940" x="10150475" y="3236913"/>
          <p14:tracePt t="8948" x="10201275" y="3279775"/>
          <p14:tracePt t="8958" x="10239375" y="3305175"/>
          <p14:tracePt t="8964" x="10302875" y="3340100"/>
          <p14:tracePt t="8971" x="10353675" y="3368675"/>
          <p14:tracePt t="8980" x="10401300" y="3386138"/>
          <p14:tracePt t="8988" x="10434638" y="3395663"/>
          <p14:tracePt t="8996" x="10477500" y="3403600"/>
          <p14:tracePt t="9005" x="10512425" y="3403600"/>
          <p14:tracePt t="9012" x="10566400" y="3403600"/>
          <p14:tracePt t="9021" x="10596563" y="3403600"/>
          <p14:tracePt t="9030" x="10618788" y="3403600"/>
          <p14:tracePt t="9037" x="10644188" y="3403600"/>
          <p14:tracePt t="9044" x="10664825" y="3403600"/>
          <p14:tracePt t="9051" x="10677525" y="3403600"/>
          <p14:tracePt t="9060" x="10685463" y="3395663"/>
          <p14:tracePt t="9067" x="10690225" y="3390900"/>
          <p14:tracePt t="9078" x="10698163" y="3390900"/>
          <p14:tracePt t="9083" x="10720388" y="3382963"/>
          <p14:tracePt t="9092" x="10741025" y="3365500"/>
          <p14:tracePt t="9099" x="10796588" y="3348038"/>
          <p14:tracePt t="9108" x="10844213" y="3340100"/>
          <p14:tracePt t="9116" x="10971213" y="3314700"/>
          <p14:tracePt t="9124" x="11042650" y="3314700"/>
          <p14:tracePt t="9131" x="11128375" y="3314700"/>
          <p14:tracePt t="9141" x="11229975" y="3314700"/>
          <p14:tracePt t="9148" x="11358563" y="3305175"/>
          <p14:tracePt t="9156" x="11442700" y="3305175"/>
          <p14:tracePt t="9165" x="11515725" y="3305175"/>
          <p14:tracePt t="9171" x="11571288" y="3305175"/>
          <p14:tracePt t="9179" x="11630025" y="3305175"/>
          <p14:tracePt t="9187" x="11660188" y="3305175"/>
          <p14:tracePt t="9196" x="11703050" y="3305175"/>
          <p14:tracePt t="9204" x="11736388" y="3305175"/>
          <p14:tracePt t="9212" x="11834813" y="3317875"/>
          <p14:tracePt t="9221" x="11941175" y="3352800"/>
          <p14:tracePt t="9228" x="12055475" y="33988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7815-72AC-454E-9851-6FE155D3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A8887-6C26-490C-AD4C-F47E263D6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0" b="110"/>
          <a:stretch/>
        </p:blipFill>
        <p:spPr>
          <a:xfrm>
            <a:off x="946326" y="276226"/>
            <a:ext cx="10299347" cy="5881726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8FA16E-98A5-4244-AE46-9DAA57B9B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2"/>
    </mc:Choice>
    <mc:Fallback xmlns="">
      <p:transition spd="slow" advTm="1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" x="11880850" y="3195638"/>
          <p14:tracePt t="217" x="11442700" y="3178175"/>
          <p14:tracePt t="226" x="11260138" y="3165475"/>
          <p14:tracePt t="234" x="11077575" y="3152775"/>
          <p14:tracePt t="241" x="10936288" y="3152775"/>
          <p14:tracePt t="251" x="10725150" y="3152775"/>
          <p14:tracePt t="258" x="10621963" y="3152775"/>
          <p14:tracePt t="266" x="10553700" y="3152775"/>
          <p14:tracePt t="273" x="10482263" y="3152775"/>
          <p14:tracePt t="283" x="10366375" y="3155950"/>
          <p14:tracePt t="291" x="10294938" y="3155950"/>
          <p14:tracePt t="298" x="10221913" y="3170238"/>
          <p14:tracePt t="308" x="10163175" y="3178175"/>
          <p14:tracePt t="314" x="10102850" y="3178175"/>
          <p14:tracePt t="322" x="10018713" y="3178175"/>
          <p14:tracePt t="330" x="9963150" y="3178175"/>
          <p14:tracePt t="337" x="9928225" y="3186113"/>
          <p14:tracePt t="346" x="9894888" y="3195638"/>
          <p14:tracePt t="353" x="9821863" y="3203575"/>
          <p14:tracePt t="363" x="9788525" y="3211513"/>
          <p14:tracePt t="370" x="9758363" y="3221038"/>
          <p14:tracePt t="380" x="9720263" y="3236913"/>
          <p14:tracePt t="386" x="9674225" y="3259138"/>
          <p14:tracePt t="395" x="9626600" y="3276600"/>
          <p14:tracePt t="401" x="9575800" y="3297238"/>
          <p14:tracePt t="411" x="9542463" y="3322638"/>
          <p14:tracePt t="418" x="9439275" y="3360738"/>
          <p14:tracePt t="426" x="9375775" y="3390900"/>
          <p14:tracePt t="434" x="9302750" y="3398838"/>
          <p14:tracePt t="442" x="9226550" y="3433763"/>
          <p14:tracePt t="450" x="9155113" y="3441700"/>
          <p14:tracePt t="459" x="9010650" y="3479800"/>
          <p14:tracePt t="466" x="8920163" y="3502025"/>
          <p14:tracePt t="474" x="8805863" y="3535363"/>
          <p14:tracePt t="482" x="8686800" y="3568700"/>
          <p14:tracePt t="490" x="8482013" y="3611563"/>
          <p14:tracePt t="499" x="8355013" y="3636963"/>
          <p14:tracePt t="508" x="8228013" y="3659188"/>
          <p14:tracePt t="514" x="8112125" y="3684588"/>
          <p14:tracePt t="522" x="7840663" y="3756025"/>
          <p14:tracePt t="531" x="7708900" y="3781425"/>
          <p14:tracePt t="537" x="7542213" y="3833813"/>
          <p14:tracePt t="546" x="7346950" y="3875088"/>
          <p14:tracePt t="553" x="7142163" y="3935413"/>
          <p14:tracePt t="562" x="6938963" y="3990975"/>
          <p14:tracePt t="571" x="6708775" y="4054475"/>
          <p14:tracePt t="579" x="6508750" y="4097338"/>
          <p14:tracePt t="585" x="6334125" y="4148138"/>
          <p14:tracePt t="595" x="6015038" y="4237038"/>
          <p14:tracePt t="602" x="5888038" y="4271963"/>
          <p14:tracePt t="611" x="5768975" y="4310063"/>
          <p14:tracePt t="618" x="5678488" y="4352925"/>
          <p14:tracePt t="626" x="5526088" y="4429125"/>
          <p14:tracePt t="634" x="5449888" y="4475163"/>
          <p14:tracePt t="641" x="5384800" y="4518025"/>
          <p14:tracePt t="650" x="5321300" y="4560888"/>
          <p14:tracePt t="658" x="5240338" y="4629150"/>
          <p14:tracePt t="667" x="5214938" y="4662488"/>
          <p14:tracePt t="675" x="5176838" y="4700588"/>
          <p14:tracePt t="682" x="5151438" y="4725988"/>
          <p14:tracePt t="692" x="5133975" y="4764088"/>
          <p14:tracePt t="698" x="5105400" y="4811713"/>
          <p14:tracePt t="707" x="5087938" y="4837113"/>
          <p14:tracePt t="714" x="5070475" y="4870450"/>
          <p14:tracePt t="722" x="5062538" y="4905375"/>
          <p14:tracePt t="730" x="5019675" y="4968875"/>
          <p14:tracePt t="737" x="4989513" y="5029200"/>
          <p14:tracePt t="747" x="4946650" y="5080000"/>
          <p14:tracePt t="753" x="4905375" y="5156200"/>
          <p14:tracePt t="762" x="4811713" y="5249863"/>
          <p14:tracePt t="769" x="4768850" y="5300663"/>
          <p14:tracePt t="778" x="4705350" y="5356225"/>
          <p14:tracePt t="787" x="4654550" y="5386388"/>
          <p14:tracePt t="794" x="4594225" y="5407025"/>
          <p14:tracePt t="803" x="4530725" y="5429250"/>
          <p14:tracePt t="810" x="4483100" y="5445125"/>
          <p14:tracePt t="818" x="4419600" y="5467350"/>
          <p14:tracePt t="826" x="4360863" y="5487988"/>
          <p14:tracePt t="834" x="4232275" y="5513388"/>
          <p14:tracePt t="842" x="4143375" y="5522913"/>
          <p14:tracePt t="850" x="4057650" y="5543550"/>
          <p14:tracePt t="858" x="3968750" y="5556250"/>
          <p14:tracePt t="869" x="3829050" y="5568950"/>
          <p14:tracePt t="874" x="3756025" y="5576888"/>
          <p14:tracePt t="882" x="3667125" y="5589588"/>
          <p14:tracePt t="891" x="3606800" y="5599113"/>
          <p14:tracePt t="898" x="3517900" y="5619750"/>
          <p14:tracePt t="909" x="3475038" y="5629275"/>
          <p14:tracePt t="914" x="3441700" y="5637213"/>
          <p14:tracePt t="922" x="3416300" y="5645150"/>
          <p14:tracePt t="930" x="3386138" y="5654675"/>
          <p14:tracePt t="940" x="3360738" y="5654675"/>
          <p14:tracePt t="946" x="3340100" y="5662613"/>
          <p14:tracePt t="953" x="3330575" y="5662613"/>
          <p14:tracePt t="962" x="3317875" y="5662613"/>
          <p14:tracePt t="969" x="3313113" y="5662613"/>
          <p14:tracePt t="979" x="3309938" y="5662613"/>
          <p14:tracePt t="985" x="3300413" y="5662613"/>
          <p14:tracePt t="994" x="3297238" y="5662613"/>
          <p14:tracePt t="1001" x="3275013" y="5649913"/>
          <p14:tracePt t="1010" x="3249613" y="5645150"/>
          <p14:tracePt t="1017" x="3216275" y="5629275"/>
          <p14:tracePt t="1026" x="3194050" y="5611813"/>
          <p14:tracePt t="1034" x="3140075" y="5594350"/>
          <p14:tracePt t="1041" x="3092450" y="5581650"/>
          <p14:tracePt t="1050" x="3067050" y="5568950"/>
          <p14:tracePt t="1057" x="3033713" y="5551488"/>
          <p14:tracePt t="1066" x="2998788" y="5543550"/>
          <p14:tracePt t="1075" x="2978150" y="5535613"/>
          <p14:tracePt t="1082" x="2973388" y="5526088"/>
          <p14:tracePt t="1180" x="2973388" y="5513388"/>
          <p14:tracePt t="1185" x="2973388" y="5500688"/>
          <p14:tracePt t="1194" x="2981325" y="5480050"/>
          <p14:tracePt t="1201" x="2990850" y="5462588"/>
          <p14:tracePt t="1210" x="3008313" y="5429250"/>
          <p14:tracePt t="1218" x="3011488" y="5416550"/>
          <p14:tracePt t="1226" x="3028950" y="5399088"/>
          <p14:tracePt t="1234" x="3028950" y="5394325"/>
          <p14:tracePt t="1243" x="3036888" y="5381625"/>
          <p14:tracePt t="1250" x="3036888" y="5373688"/>
          <p14:tracePt t="1354" x="3041650" y="5373688"/>
          <p14:tracePt t="1361" x="3046413" y="5373688"/>
          <p14:tracePt t="1369" x="3054350" y="5373688"/>
          <p14:tracePt t="1378" x="3067050" y="5368925"/>
          <p14:tracePt t="1385" x="3079750" y="5368925"/>
          <p14:tracePt t="1395" x="3087688" y="5368925"/>
          <p14:tracePt t="1434" x="3092450" y="5360988"/>
          <p14:tracePt t="2823" x="3092450" y="5356225"/>
          <p14:tracePt t="2837" x="3087688" y="5310188"/>
          <p14:tracePt t="2846" x="3087688" y="5292725"/>
          <p14:tracePt t="2854" x="3087688" y="5270500"/>
          <p14:tracePt t="2862" x="3079750" y="5245100"/>
          <p14:tracePt t="2869" x="3074988" y="5232400"/>
          <p14:tracePt t="2891" x="3074988" y="5211763"/>
          <p14:tracePt t="2896" x="3074988" y="5199063"/>
          <p14:tracePt t="2918" x="3067050" y="5194300"/>
          <p14:tracePt t="2934" x="3054350" y="5186363"/>
          <p14:tracePt t="2942" x="3049588" y="5186363"/>
          <p14:tracePt t="2950" x="3041650" y="5181600"/>
          <p14:tracePt t="2957" x="3041650" y="5176838"/>
          <p14:tracePt t="2966" x="3036888" y="5168900"/>
          <p14:tracePt t="2975" x="3028950" y="5164138"/>
          <p14:tracePt t="2982" x="3016250" y="5156200"/>
          <p14:tracePt t="2991" x="3011488" y="5151438"/>
          <p14:tracePt t="2998" x="2990850" y="5135563"/>
          <p14:tracePt t="3006" x="2973388" y="5130800"/>
          <p14:tracePt t="3014" x="2952750" y="5122863"/>
          <p14:tracePt t="3021" x="2947988" y="5113338"/>
          <p14:tracePt t="3030" x="2927350" y="5110163"/>
          <p14:tracePt t="3040" x="2917825" y="5100638"/>
          <p14:tracePt t="3046" x="2914650" y="5100638"/>
          <p14:tracePt t="3053" x="2905125" y="5100638"/>
          <p14:tracePt t="3063" x="2901950" y="5097463"/>
          <p14:tracePt t="3069" x="2889250" y="5087938"/>
          <p14:tracePt t="3078" x="2874963" y="5087938"/>
          <p14:tracePt t="3086" x="2849563" y="5083175"/>
          <p14:tracePt t="3094" x="2846388" y="5075238"/>
          <p14:tracePt t="3101" x="2824163" y="5070475"/>
          <p14:tracePt t="3110" x="2811463" y="5070475"/>
          <p14:tracePt t="3118" x="2803525" y="5062538"/>
          <p14:tracePt t="3126" x="2798763" y="5062538"/>
          <p14:tracePt t="3134" x="2790825" y="5062538"/>
          <p14:tracePt t="3158" x="2786063" y="5062538"/>
          <p14:tracePt t="3166" x="2782888" y="5057775"/>
          <p14:tracePt t="3174" x="2768600" y="5057775"/>
          <p14:tracePt t="3182" x="2760663" y="5057775"/>
          <p14:tracePt t="3191" x="2760663" y="5049838"/>
          <p14:tracePt t="3198" x="2755900" y="5049838"/>
          <p14:tracePt t="3206" x="2747963" y="5049838"/>
          <p14:tracePt t="3221" x="2743200" y="5049838"/>
          <p14:tracePt t="3253" x="2743200" y="5045075"/>
          <p14:tracePt t="3271" x="2735263" y="5045075"/>
          <p14:tracePt t="3278" x="2730500" y="5045075"/>
          <p14:tracePt t="3285" x="2727325" y="5045075"/>
          <p14:tracePt t="3294" x="2717800" y="5045075"/>
          <p14:tracePt t="3302" x="2705100" y="5045075"/>
          <p14:tracePt t="3310" x="2701925" y="5045075"/>
          <p14:tracePt t="3318" x="2692400" y="5045075"/>
          <p14:tracePt t="3325" x="2679700" y="5045075"/>
          <p14:tracePt t="3335" x="2667000" y="5045075"/>
          <p14:tracePt t="3342" x="2646363" y="5045075"/>
          <p14:tracePt t="3350" x="2633663" y="5045075"/>
          <p14:tracePt t="3357" x="2624138" y="5045075"/>
          <p14:tracePt t="3367" x="2603500" y="5045075"/>
          <p14:tracePt t="3374" x="2582863" y="5054600"/>
          <p14:tracePt t="3384" x="2573338" y="5054600"/>
          <p14:tracePt t="3391" x="2570163" y="5054600"/>
          <p14:tracePt t="3398" x="2565400" y="5054600"/>
          <p14:tracePt t="3415" x="2555875" y="5054600"/>
          <p14:tracePt t="3421" x="2552700" y="5054600"/>
          <p14:tracePt t="3430" x="2543175" y="5054600"/>
          <p14:tracePt t="3437" x="2530475" y="5054600"/>
          <p14:tracePt t="3446" x="2527300" y="5054600"/>
          <p14:tracePt t="3453" x="2514600" y="5054600"/>
          <p14:tracePt t="3463" x="2505075" y="5054600"/>
          <p14:tracePt t="3469" x="2492375" y="5045075"/>
          <p14:tracePt t="3478" x="2479675" y="5045075"/>
          <p14:tracePt t="3485" x="2476500" y="5045075"/>
          <p14:tracePt t="3494" x="2466975" y="5045075"/>
          <p14:tracePt t="3510" x="2466975" y="5041900"/>
          <p14:tracePt t="3518" x="2463800" y="5041900"/>
          <p14:tracePt t="3542" x="2451100" y="5041900"/>
          <p14:tracePt t="3551" x="2441575" y="5041900"/>
          <p14:tracePt t="3557" x="2436813" y="5041900"/>
          <p14:tracePt t="3566" x="2424113" y="5041900"/>
          <p14:tracePt t="3574" x="2416175" y="5041900"/>
          <p14:tracePt t="3582" x="2398713" y="5041900"/>
          <p14:tracePt t="3591" x="2373313" y="5041900"/>
          <p14:tracePt t="3600" x="2344738" y="5041900"/>
          <p14:tracePt t="3606" x="2317750" y="5041900"/>
          <p14:tracePt t="3615" x="2254250" y="5045075"/>
          <p14:tracePt t="3621" x="2220913" y="5045075"/>
          <p14:tracePt t="3630" x="2190750" y="5045075"/>
          <p14:tracePt t="3637" x="2157413" y="5054600"/>
          <p14:tracePt t="3646" x="2114550" y="5054600"/>
          <p14:tracePt t="3653" x="2092325" y="5054600"/>
          <p14:tracePt t="3662" x="2066925" y="5054600"/>
          <p14:tracePt t="3669" x="2046288" y="5054600"/>
          <p14:tracePt t="3679" x="2011363" y="5054600"/>
          <p14:tracePt t="3685" x="1998663" y="5054600"/>
          <p14:tracePt t="3694" x="1985963" y="5054600"/>
          <p14:tracePt t="3702" x="1973263" y="5054600"/>
          <p14:tracePt t="3709" x="1960563" y="5054600"/>
          <p14:tracePt t="3718" x="1935163" y="5054600"/>
          <p14:tracePt t="3726" x="1931988" y="5054600"/>
          <p14:tracePt t="3734" x="1919288" y="5054600"/>
          <p14:tracePt t="3743" x="1906588" y="5054600"/>
          <p14:tracePt t="3750" x="1889125" y="5049838"/>
          <p14:tracePt t="3759" x="1884363" y="5049838"/>
          <p14:tracePt t="3766" x="1876425" y="5049838"/>
          <p14:tracePt t="3775" x="1871663" y="5049838"/>
          <p14:tracePt t="3782" x="1858963" y="5049838"/>
          <p14:tracePt t="3791" x="1846263" y="5049838"/>
          <p14:tracePt t="3798" x="1828800" y="5049838"/>
          <p14:tracePt t="3805" x="1816100" y="5049838"/>
          <p14:tracePt t="3814" x="1785938" y="5049838"/>
          <p14:tracePt t="3824" x="1770063" y="5041900"/>
          <p14:tracePt t="3830" x="1747838" y="5041900"/>
          <p14:tracePt t="3837" x="1727200" y="5041900"/>
          <p14:tracePt t="3846" x="1714500" y="5041900"/>
          <p14:tracePt t="3853" x="1679575" y="5041900"/>
          <p14:tracePt t="3862" x="1666875" y="5041900"/>
          <p14:tracePt t="3875" x="1633538" y="5041900"/>
          <p14:tracePt t="3878" x="1620838" y="5037138"/>
          <p14:tracePt t="3885" x="1587500" y="5037138"/>
          <p14:tracePt t="3893" x="1565275" y="5037138"/>
          <p14:tracePt t="3902" x="1544638" y="5029200"/>
          <p14:tracePt t="3911" x="1519238" y="5032375"/>
          <p14:tracePt t="3918" x="1489075" y="5032375"/>
          <p14:tracePt t="3927" x="1463675" y="5032375"/>
          <p14:tracePt t="3934" x="1450975" y="5032375"/>
          <p14:tracePt t="3941" x="1438275" y="5032375"/>
          <p14:tracePt t="3951" x="1425575" y="5029200"/>
          <p14:tracePt t="3959" x="1408113" y="5029200"/>
          <p14:tracePt t="3966" x="1403350" y="5029200"/>
          <p14:tracePt t="3975" x="1390650" y="5029200"/>
          <p14:tracePt t="3982" x="1382713" y="5029200"/>
          <p14:tracePt t="3991" x="1357313" y="5019675"/>
          <p14:tracePt t="3999" x="1344613" y="5019675"/>
          <p14:tracePt t="4005" x="1327150" y="5019675"/>
          <p14:tracePt t="4014" x="1306513" y="5019675"/>
          <p14:tracePt t="4021" x="1293813" y="5019675"/>
          <p14:tracePt t="4030" x="1284288" y="5019675"/>
          <p14:tracePt t="4039" x="1281113" y="5019675"/>
          <p14:tracePt t="4046" x="1276350" y="5019675"/>
          <p14:tracePt t="4053" x="1268413" y="5019675"/>
          <p14:tracePt t="4071" x="1263650" y="5019675"/>
          <p14:tracePt t="4085" x="1255713" y="5019675"/>
          <p14:tracePt t="4094" x="1233488" y="5019675"/>
          <p14:tracePt t="4101" x="1220788" y="5019675"/>
          <p14:tracePt t="4110" x="1208088" y="5019675"/>
          <p14:tracePt t="4118" x="1195388" y="5019675"/>
          <p14:tracePt t="4126" x="1182688" y="5019675"/>
          <p14:tracePt t="4134" x="1165225" y="5019675"/>
          <p14:tracePt t="4142" x="1162050" y="5019675"/>
          <p14:tracePt t="4168" x="1157288" y="5019675"/>
          <p14:tracePt t="4182" x="1149350" y="5019675"/>
          <p14:tracePt t="4191" x="1135063" y="5019675"/>
          <p14:tracePt t="4198" x="1131888" y="5019675"/>
          <p14:tracePt t="4205" x="1122363" y="5019675"/>
          <p14:tracePt t="4246" x="1119188" y="5019675"/>
          <p14:tracePt t="4262" x="1106488" y="5019675"/>
          <p14:tracePt t="4271" x="1093788" y="5019675"/>
          <p14:tracePt t="4278" x="1076325" y="5024438"/>
          <p14:tracePt t="4286" x="1071563" y="5024438"/>
          <p14:tracePt t="4298" x="1063625" y="5024438"/>
          <p14:tracePt t="4489" x="1063625" y="5029200"/>
          <p14:tracePt t="4745" x="1068388" y="5029200"/>
          <p14:tracePt t="4753" x="1068388" y="5037138"/>
          <p14:tracePt t="4763" x="1068388" y="5049838"/>
          <p14:tracePt t="4769" x="1071563" y="5049838"/>
          <p14:tracePt t="4779" x="1071563" y="5054600"/>
          <p14:tracePt t="4785" x="1081088" y="5062538"/>
          <p14:tracePt t="4842" x="1084263" y="5062538"/>
          <p14:tracePt t="4857" x="1093788" y="5067300"/>
          <p14:tracePt t="4874" x="1096963" y="5070475"/>
          <p14:tracePt t="4889" x="1101725" y="5070475"/>
          <p14:tracePt t="11353" x="1109663" y="5070475"/>
          <p14:tracePt t="11369" x="1122363" y="5070475"/>
          <p14:tracePt t="11378" x="1135063" y="5080000"/>
          <p14:tracePt t="11386" x="1162050" y="5097463"/>
          <p14:tracePt t="11393" x="1190625" y="5097463"/>
          <p14:tracePt t="11402" x="1225550" y="5105400"/>
          <p14:tracePt t="11410" x="1271588" y="5122863"/>
          <p14:tracePt t="11418" x="1331913" y="5122863"/>
          <p14:tracePt t="11429" x="1390650" y="5135563"/>
          <p14:tracePt t="11434" x="1446213" y="5135563"/>
          <p14:tracePt t="11444" x="1560513" y="5143500"/>
          <p14:tracePt t="11451" x="1633538" y="5143500"/>
          <p14:tracePt t="11459" x="1693863" y="5156200"/>
          <p14:tracePt t="11466" x="1752600" y="5164138"/>
          <p14:tracePt t="11473" x="1854200" y="5176838"/>
          <p14:tracePt t="11482" x="1927225" y="5176838"/>
          <p14:tracePt t="11489" x="1985963" y="5186363"/>
          <p14:tracePt t="11498" x="2058988" y="5194300"/>
          <p14:tracePt t="11505" x="2157413" y="5207000"/>
          <p14:tracePt t="11514" x="2233613" y="5219700"/>
          <p14:tracePt t="11521" x="2292350" y="5237163"/>
          <p14:tracePt t="11530" x="2365375" y="5249863"/>
          <p14:tracePt t="11537" x="2441575" y="5280025"/>
          <p14:tracePt t="11546" x="2608263" y="5335588"/>
          <p14:tracePt t="11554" x="2714625" y="5368925"/>
          <p14:tracePt t="11561" x="2816225" y="5402263"/>
          <p14:tracePt t="11572" x="2930525" y="5449888"/>
          <p14:tracePt t="11577" x="3228975" y="5543550"/>
          <p14:tracePt t="11586" x="3411538" y="5611813"/>
          <p14:tracePt t="11593" x="3644900" y="5692775"/>
          <p14:tracePt t="11602" x="3930650" y="5756275"/>
          <p14:tracePt t="11611" x="4505325" y="5905500"/>
          <p14:tracePt t="11620" x="4819650" y="5994400"/>
          <p14:tracePt t="11627" x="5138738" y="6083300"/>
          <p14:tracePt t="11634" x="5453063" y="6169025"/>
          <p14:tracePt t="11643" x="5972175" y="6318250"/>
          <p14:tracePt t="11650" x="6232525" y="6381750"/>
          <p14:tracePt t="11657" x="6461125" y="6440488"/>
          <p14:tracePt t="11666" x="6653213" y="6470650"/>
          <p14:tracePt t="11673" x="6823075" y="6508750"/>
          <p14:tracePt t="11682" x="7096125" y="6538913"/>
          <p14:tracePt t="11689" x="7197725" y="6551613"/>
          <p14:tracePt t="11698" x="7296150" y="6551613"/>
          <p14:tracePt t="11705" x="7380288" y="6551613"/>
          <p14:tracePt t="11714" x="7521575" y="6577013"/>
          <p14:tracePt t="11721" x="7610475" y="6577013"/>
          <p14:tracePt t="11730" x="7696200" y="6584950"/>
          <p14:tracePt t="11737" x="7793038" y="6584950"/>
          <p14:tracePt t="11746" x="8031163" y="6584950"/>
          <p14:tracePt t="11753" x="8154988" y="6584950"/>
          <p14:tracePt t="11762" x="8329613" y="6584950"/>
          <p14:tracePt t="11770" x="8520113" y="6564313"/>
          <p14:tracePt t="11778" x="8980488" y="6564313"/>
          <p14:tracePt t="11788" x="9312275" y="6530975"/>
          <p14:tracePt t="11793" x="9639300" y="6492875"/>
          <p14:tracePt t="11804" x="10006013" y="6419850"/>
          <p14:tracePt t="11810" x="10401300" y="6343650"/>
          <p14:tracePt t="11818" x="11145838" y="6164263"/>
          <p14:tracePt t="11826" x="11601450" y="6067425"/>
          <p14:tracePt t="11836" x="12055475" y="5969000"/>
          <p14:tracePt t="12897" x="11528425" y="2332038"/>
          <p14:tracePt t="12906" x="10971213" y="2093913"/>
          <p14:tracePt t="12914" x="10044113" y="1714500"/>
          <p14:tracePt t="12921" x="9542463" y="1506538"/>
          <p14:tracePt t="12930" x="9026525" y="1362075"/>
          <p14:tracePt t="12938" x="8474075" y="1169988"/>
          <p14:tracePt t="12948" x="8010525" y="1030288"/>
          <p14:tracePt t="12954" x="7299325" y="871538"/>
          <p14:tracePt t="12962" x="6929438" y="777875"/>
          <p14:tracePt t="12969" x="6564313" y="727075"/>
          <p14:tracePt t="12977" x="6265863" y="693738"/>
          <p14:tracePt t="12986" x="5653088" y="650875"/>
          <p14:tracePt t="12994" x="5330825" y="633413"/>
          <p14:tracePt t="13002" x="5011738" y="633413"/>
          <p14:tracePt t="13011" x="4657725" y="617538"/>
          <p14:tracePt t="13018" x="4019550" y="595313"/>
          <p14:tracePt t="13028" x="3697288" y="577850"/>
          <p14:tracePt t="13034" x="3406775" y="577850"/>
          <p14:tracePt t="13042" x="3084513" y="592138"/>
          <p14:tracePt t="13050" x="2590800" y="608013"/>
          <p14:tracePt t="13057" x="2463800" y="608013"/>
          <p14:tracePt t="13066" x="2378075" y="608013"/>
          <p14:tracePt t="13073" x="2317750" y="608013"/>
          <p14:tracePt t="13082" x="2276475" y="608013"/>
          <p14:tracePt t="13089" x="2216150" y="608013"/>
          <p14:tracePt t="13098" x="2195513" y="608013"/>
          <p14:tracePt t="13105" x="2160588" y="600075"/>
          <p14:tracePt t="13116" x="2127250" y="592138"/>
          <p14:tracePt t="13122" x="2038350" y="557213"/>
          <p14:tracePt t="13130" x="1965325" y="523875"/>
          <p14:tracePt t="13138" x="1876425" y="501650"/>
          <p14:tracePt t="13148" x="1744663" y="455613"/>
          <p14:tracePt t="13154" x="1509713" y="365125"/>
          <p14:tracePt t="13161" x="1390650" y="306388"/>
          <p14:tracePt t="13170" x="1258888" y="246063"/>
          <p14:tracePt t="13178" x="1139825" y="174625"/>
          <p14:tracePt t="13186" x="1020763" y="762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036E-CF07-4D61-9B40-8F41E8D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D2196-3700-403A-BBDD-F6123783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6492"/>
            <a:ext cx="10510864" cy="5167842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9F551D8-CD5A-4F57-859A-8179CF58B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7"/>
    </mc:Choice>
    <mc:Fallback xmlns="">
      <p:transition spd="slow" advTm="8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" x="5075238" y="5483225"/>
          <p14:tracePt t="362" x="5067300" y="5483225"/>
          <p14:tracePt t="5944" x="5070475" y="5480050"/>
          <p14:tracePt t="5958" x="5087938" y="5470525"/>
          <p14:tracePt t="5968" x="5095875" y="5470525"/>
          <p14:tracePt t="5976" x="5100638" y="5470525"/>
          <p14:tracePt t="5983" x="5113338" y="5467350"/>
          <p14:tracePt t="5994" x="5121275" y="5457825"/>
          <p14:tracePt t="5999" x="5143500" y="5454650"/>
          <p14:tracePt t="6007" x="5156200" y="5445125"/>
          <p14:tracePt t="6015" x="5173663" y="5437188"/>
          <p14:tracePt t="6022" x="5194300" y="5437188"/>
          <p14:tracePt t="6031" x="5237163" y="5419725"/>
          <p14:tracePt t="6039" x="5262563" y="5402263"/>
          <p14:tracePt t="6047" x="5308600" y="5386388"/>
          <p14:tracePt t="6056" x="5381625" y="5356225"/>
          <p14:tracePt t="6063" x="5432425" y="5335588"/>
          <p14:tracePt t="6070" x="5491163" y="5313363"/>
          <p14:tracePt t="6079" x="5556250" y="5292725"/>
          <p14:tracePt t="6086" x="5640388" y="5270500"/>
          <p14:tracePt t="6095" x="5688013" y="5262563"/>
          <p14:tracePt t="6103" x="5721350" y="5262563"/>
          <p14:tracePt t="6111" x="5751513" y="5254625"/>
          <p14:tracePt t="6119" x="5810250" y="5245100"/>
          <p14:tracePt t="6127" x="5845175" y="5237163"/>
          <p14:tracePt t="6137" x="5878513" y="5229225"/>
          <p14:tracePt t="6143" x="5891213" y="5219700"/>
          <p14:tracePt t="6151" x="5946775" y="5211763"/>
          <p14:tracePt t="6160" x="5981700" y="5203825"/>
          <p14:tracePt t="6169" x="6015038" y="5194300"/>
          <p14:tracePt t="6180" x="6045200" y="5194300"/>
          <p14:tracePt t="6183" x="6065838" y="5194300"/>
          <p14:tracePt t="6192" x="6100763" y="5194300"/>
          <p14:tracePt t="6200" x="6103938" y="5194300"/>
          <p14:tracePt t="6207" x="6116638" y="5194300"/>
          <p14:tracePt t="6279" x="6126163" y="5194300"/>
          <p14:tracePt t="6327" x="6138863" y="5194300"/>
          <p14:tracePt t="6334" x="6159500" y="5194300"/>
          <p14:tracePt t="6343" x="6184900" y="5199063"/>
          <p14:tracePt t="6352" x="6215063" y="5199063"/>
          <p14:tracePt t="6360" x="6278563" y="5199063"/>
          <p14:tracePt t="6368" x="6313488" y="5199063"/>
          <p14:tracePt t="6376" x="6354763" y="5194300"/>
          <p14:tracePt t="6387" x="6415088" y="5194300"/>
          <p14:tracePt t="6393" x="6513513" y="5181600"/>
          <p14:tracePt t="6401" x="6572250" y="5181600"/>
          <p14:tracePt t="6408" x="6645275" y="5181600"/>
          <p14:tracePt t="6416" x="6716713" y="5181600"/>
          <p14:tracePt t="6422" x="6759575" y="5181600"/>
          <p14:tracePt t="6431" x="6789738" y="5181600"/>
          <p14:tracePt t="6438" x="6797675" y="5176838"/>
          <p14:tracePt t="6448" x="6802438" y="5176838"/>
          <p14:tracePt t="6455" x="6810375" y="5176838"/>
          <p14:tracePt t="6464" x="6815138" y="5164138"/>
          <p14:tracePt t="6470" x="6815138" y="5156200"/>
          <p14:tracePt t="6480" x="6827838" y="5151438"/>
          <p14:tracePt t="6488" x="6827838" y="5143500"/>
          <p14:tracePt t="6495" x="6840538" y="5130800"/>
          <p14:tracePt t="6503" x="6848475" y="5110163"/>
          <p14:tracePt t="6512" x="6865938" y="5083175"/>
          <p14:tracePt t="6520" x="6883400" y="5057775"/>
          <p14:tracePt t="6528" x="6899275" y="5016500"/>
          <p14:tracePt t="6535" x="6916738" y="4981575"/>
          <p14:tracePt t="6543" x="6926263" y="4948238"/>
          <p14:tracePt t="6551" x="6934200" y="4922838"/>
          <p14:tracePt t="6560" x="6942138" y="4892675"/>
          <p14:tracePt t="6568" x="6942138" y="4867275"/>
          <p14:tracePt t="6576" x="6942138" y="4845050"/>
          <p14:tracePt t="6583" x="6951663" y="4824413"/>
          <p14:tracePt t="6591" x="6951663" y="4816475"/>
          <p14:tracePt t="6601" x="6954838" y="4794250"/>
          <p14:tracePt t="6607" x="6964363" y="4781550"/>
          <p14:tracePt t="6617" x="6964363" y="4768850"/>
          <p14:tracePt t="6622" x="6972300" y="4743450"/>
          <p14:tracePt t="6631" x="6972300" y="4722813"/>
          <p14:tracePt t="6638" x="6972300" y="4700588"/>
          <p14:tracePt t="6648" x="6980238" y="4684713"/>
          <p14:tracePt t="6655" x="6985000" y="4662488"/>
          <p14:tracePt t="6663" x="6985000" y="4619625"/>
          <p14:tracePt t="6671" x="6985000" y="4594225"/>
          <p14:tracePt t="6680" x="6992938" y="4573588"/>
          <p14:tracePt t="6687" x="6992938" y="4551363"/>
          <p14:tracePt t="6695" x="6992938" y="4525963"/>
          <p14:tracePt t="6703" x="6992938" y="4513263"/>
          <p14:tracePt t="6712" x="6992938" y="4500563"/>
          <p14:tracePt t="6720" x="6992938" y="4492625"/>
          <p14:tracePt t="6759" x="6985000" y="4487863"/>
          <p14:tracePt t="6775" x="6964363" y="4479925"/>
          <p14:tracePt t="6783" x="6951663" y="4479925"/>
          <p14:tracePt t="6791" x="6938963" y="4479925"/>
          <p14:tracePt t="6799" x="6870700" y="4471988"/>
          <p14:tracePt t="6807" x="6840538" y="4471988"/>
          <p14:tracePt t="6815" x="6797675" y="4471988"/>
          <p14:tracePt t="6822" x="6738938" y="4462463"/>
          <p14:tracePt t="6831" x="6678613" y="4462463"/>
          <p14:tracePt t="6839" x="6635750" y="4454525"/>
          <p14:tracePt t="6848" x="6577013" y="4454525"/>
          <p14:tracePt t="6855" x="6534150" y="4454525"/>
          <p14:tracePt t="6864" x="6488113" y="4441825"/>
          <p14:tracePt t="6870" x="6415088" y="4441825"/>
          <p14:tracePt t="6879" x="6402388" y="4441825"/>
          <p14:tracePt t="6886" x="6389688" y="4441825"/>
          <p14:tracePt t="6896" x="6372225" y="4445000"/>
          <p14:tracePt t="6903" x="6359525" y="4454525"/>
          <p14:tracePt t="6911" x="6342063" y="4462463"/>
          <p14:tracePt t="6919" x="6321425" y="4467225"/>
          <p14:tracePt t="6928" x="6296025" y="4475163"/>
          <p14:tracePt t="6935" x="6253163" y="4492625"/>
          <p14:tracePt t="6944" x="6219825" y="4513263"/>
          <p14:tracePt t="6951" x="6169025" y="4530725"/>
          <p14:tracePt t="6961" x="6146800" y="4538663"/>
          <p14:tracePt t="6967" x="6103938" y="4548188"/>
          <p14:tracePt t="6976" x="6078538" y="4565650"/>
          <p14:tracePt t="6983" x="6065838" y="4568825"/>
          <p14:tracePt t="6994" x="6040438" y="4578350"/>
          <p14:tracePt t="6999" x="6022975" y="4594225"/>
          <p14:tracePt t="7006" x="6002338" y="4611688"/>
          <p14:tracePt t="7015" x="5984875" y="4624388"/>
          <p14:tracePt t="7022" x="5972175" y="4632325"/>
          <p14:tracePt t="7031" x="5956300" y="4654550"/>
          <p14:tracePt t="7041" x="5929313" y="4679950"/>
          <p14:tracePt t="7047" x="5916613" y="4705350"/>
          <p14:tracePt t="7054" x="5908675" y="4718050"/>
          <p14:tracePt t="7064" x="5900738" y="4743450"/>
          <p14:tracePt t="7070" x="5891213" y="4786313"/>
          <p14:tracePt t="7079" x="5891213" y="4816475"/>
          <p14:tracePt t="7088" x="5891213" y="4841875"/>
          <p14:tracePt t="7095" x="5895975" y="4862513"/>
          <p14:tracePt t="7103" x="5895975" y="4875213"/>
          <p14:tracePt t="7111" x="5908675" y="4892675"/>
          <p14:tracePt t="7119" x="5926138" y="4900613"/>
          <p14:tracePt t="7127" x="5938838" y="4905375"/>
          <p14:tracePt t="7136" x="5956300" y="4913313"/>
          <p14:tracePt t="7143" x="6010275" y="4922838"/>
          <p14:tracePt t="7151" x="6040438" y="4922838"/>
          <p14:tracePt t="7160" x="6083300" y="4930775"/>
          <p14:tracePt t="7167" x="6129338" y="4930775"/>
          <p14:tracePt t="7177" x="6215063" y="4943475"/>
          <p14:tracePt t="7183" x="6275388" y="4943475"/>
          <p14:tracePt t="7191" x="6334125" y="4951413"/>
          <p14:tracePt t="7199" x="6389688" y="4951413"/>
          <p14:tracePt t="7206" x="6478588" y="4973638"/>
          <p14:tracePt t="7215" x="6513513" y="4994275"/>
          <p14:tracePt t="7223" x="6546850" y="4999038"/>
          <p14:tracePt t="7231" x="6567488" y="5006975"/>
          <p14:tracePt t="7238" x="6594475" y="5016500"/>
          <p14:tracePt t="7247" x="6594475" y="5024438"/>
          <p14:tracePt t="7273" x="6594475" y="5019675"/>
          <p14:tracePt t="7286" x="6597650" y="5016500"/>
          <p14:tracePt t="7295" x="6607175" y="5016500"/>
          <p14:tracePt t="7303" x="6610350" y="5006975"/>
          <p14:tracePt t="7311" x="6619875" y="4994275"/>
          <p14:tracePt t="7319" x="6623050" y="4991100"/>
          <p14:tracePt t="7327" x="6635750" y="4976813"/>
          <p14:tracePt t="7335" x="6645275" y="4960938"/>
          <p14:tracePt t="7344" x="6691313" y="4922838"/>
          <p14:tracePt t="7351" x="6708775" y="4910138"/>
          <p14:tracePt t="7360" x="6721475" y="4892675"/>
          <p14:tracePt t="7368" x="6746875" y="4875213"/>
          <p14:tracePt t="7377" x="6767513" y="4862513"/>
          <p14:tracePt t="7385" x="6784975" y="4845050"/>
          <p14:tracePt t="7391" x="6807200" y="4837113"/>
          <p14:tracePt t="7399" x="6823075" y="4824413"/>
          <p14:tracePt t="7406" x="6835775" y="4816475"/>
          <p14:tracePt t="7415" x="6853238" y="4803775"/>
          <p14:tracePt t="7423" x="6870700" y="4786313"/>
          <p14:tracePt t="7431" x="6873875" y="4773613"/>
          <p14:tracePt t="7438" x="6899275" y="4748213"/>
          <p14:tracePt t="7447" x="6929438" y="4710113"/>
          <p14:tracePt t="7454" x="6946900" y="4675188"/>
          <p14:tracePt t="7464" x="6951663" y="4657725"/>
          <p14:tracePt t="7470" x="6967538" y="4637088"/>
          <p14:tracePt t="7479" x="6977063" y="4603750"/>
          <p14:tracePt t="7487" x="6977063" y="4591050"/>
          <p14:tracePt t="7495" x="6977063" y="4568825"/>
          <p14:tracePt t="7502" x="6977063" y="4535488"/>
          <p14:tracePt t="7511" x="6977063" y="4513263"/>
          <p14:tracePt t="7519" x="6977063" y="4487863"/>
          <p14:tracePt t="7526" x="6972300" y="4475163"/>
          <p14:tracePt t="7535" x="6967538" y="4471988"/>
          <p14:tracePt t="7543" x="6959600" y="4462463"/>
          <p14:tracePt t="7554" x="6946900" y="4459288"/>
          <p14:tracePt t="7560" x="6934200" y="4449763"/>
          <p14:tracePt t="7567" x="6926263" y="4445000"/>
          <p14:tracePt t="7577" x="6921500" y="4445000"/>
          <p14:tracePt t="7583" x="6891338" y="4437063"/>
          <p14:tracePt t="7591" x="6878638" y="4437063"/>
          <p14:tracePt t="7601" x="6858000" y="4437063"/>
          <p14:tracePt t="7606" x="6823075" y="4429125"/>
          <p14:tracePt t="7615" x="6780213" y="4429125"/>
          <p14:tracePt t="7622" x="6746875" y="4429125"/>
          <p14:tracePt t="7633" x="6691313" y="4419600"/>
          <p14:tracePt t="7638" x="6635750" y="4419600"/>
          <p14:tracePt t="7648" x="6564313" y="4419600"/>
          <p14:tracePt t="7654" x="6521450" y="4419600"/>
          <p14:tracePt t="7663" x="6496050" y="4419600"/>
          <p14:tracePt t="7670" x="6453188" y="4419600"/>
          <p14:tracePt t="7680" x="6423025" y="4419600"/>
          <p14:tracePt t="7687" x="6381750" y="4424363"/>
          <p14:tracePt t="7695" x="6354763" y="4432300"/>
          <p14:tracePt t="7702" x="6326188" y="4441825"/>
          <p14:tracePt t="7711" x="6288088" y="4459288"/>
          <p14:tracePt t="7719" x="6210300" y="4487863"/>
          <p14:tracePt t="7729" x="6169025" y="4500563"/>
          <p14:tracePt t="7735" x="6121400" y="4510088"/>
          <p14:tracePt t="7744" x="6062663" y="4518025"/>
          <p14:tracePt t="7751" x="5959475" y="4530725"/>
          <p14:tracePt t="7760" x="5900738" y="4538663"/>
          <p14:tracePt t="7767" x="5840413" y="4548188"/>
          <p14:tracePt t="7777" x="5768975" y="4548188"/>
          <p14:tracePt t="7783" x="5695950" y="4548188"/>
          <p14:tracePt t="7791" x="5624513" y="4543425"/>
          <p14:tracePt t="7799" x="5564188" y="4535488"/>
          <p14:tracePt t="7806" x="5491163" y="4513263"/>
          <p14:tracePt t="7815" x="5414963" y="4500563"/>
          <p14:tracePt t="7825" x="5300663" y="4454525"/>
          <p14:tracePt t="7831" x="5211763" y="4419600"/>
          <p14:tracePt t="7838" x="5105400" y="4373563"/>
          <p14:tracePt t="7847" x="5002213" y="4318000"/>
          <p14:tracePt t="7854" x="4781550" y="4181475"/>
          <p14:tracePt t="7863" x="4654550" y="4084638"/>
          <p14:tracePt t="7872" x="4530725" y="3981450"/>
          <p14:tracePt t="7879" x="4356100" y="3867150"/>
          <p14:tracePt t="7894" x="3862388" y="3522663"/>
          <p14:tracePt t="7903" x="3687763" y="3408363"/>
          <p14:tracePt t="7911" x="3513138" y="3292475"/>
          <p14:tracePt t="7920" x="3190875" y="3067050"/>
          <p14:tracePt t="7927" x="3024188" y="2970213"/>
          <p14:tracePt t="7935" x="2867025" y="2841625"/>
          <p14:tracePt t="7944" x="2692400" y="2722563"/>
          <p14:tracePt t="7951" x="2570163" y="2624138"/>
          <p14:tracePt t="7960" x="2297113" y="2386013"/>
          <p14:tracePt t="7967" x="2139950" y="2263775"/>
          <p14:tracePt t="7977" x="1985963" y="2135188"/>
          <p14:tracePt t="7983" x="1838325" y="2025650"/>
          <p14:tracePt t="7992" x="1539875" y="1782763"/>
          <p14:tracePt t="7999" x="1433513" y="1701800"/>
          <p14:tracePt t="8006" x="1327150" y="1620838"/>
          <p14:tracePt t="8015" x="1233488" y="1535113"/>
          <p14:tracePt t="8022" x="1068388" y="1400175"/>
          <p14:tracePt t="8032" x="987425" y="1331913"/>
          <p14:tracePt t="8041" x="893763" y="1250950"/>
          <p14:tracePt t="8047" x="803275" y="1177925"/>
          <p14:tracePt t="8054" x="655638" y="1046163"/>
          <p14:tracePt t="8064" x="577850" y="977900"/>
          <p14:tracePt t="8071" x="498475" y="909638"/>
          <p14:tracePt t="8079" x="417513" y="842963"/>
          <p14:tracePt t="8087" x="339725" y="762000"/>
          <p14:tracePt t="8095" x="212725" y="650875"/>
          <p14:tracePt t="8102" x="131763" y="569913"/>
          <p14:tracePt t="8111" x="50800" y="4889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2530-7AAA-40FD-A776-CD3E9DA4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A52B8-2C17-46D8-8319-2F2BE3DB4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365125"/>
            <a:ext cx="7544858" cy="5658644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2CD7E9-4EE4-4CE1-B8AF-1B54CF7BE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6"/>
    </mc:Choice>
    <mc:Fallback xmlns="">
      <p:transition spd="slow" advTm="7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6" x="3059113" y="2122488"/>
          <p14:tracePt t="1220" x="3062288" y="2114550"/>
          <p14:tracePt t="1228" x="3067050" y="2114550"/>
          <p14:tracePt t="1238" x="3067050" y="2109788"/>
          <p14:tracePt t="1253" x="3074988" y="2109788"/>
          <p14:tracePt t="1396" x="3097213" y="2109788"/>
          <p14:tracePt t="1404" x="3100388" y="2109788"/>
          <p14:tracePt t="1413" x="3122613" y="2109788"/>
          <p14:tracePt t="1420" x="3143250" y="2101850"/>
          <p14:tracePt t="1429" x="3152775" y="2097088"/>
          <p14:tracePt t="1437" x="3173413" y="2097088"/>
          <p14:tracePt t="1445" x="3186113" y="2097088"/>
          <p14:tracePt t="1453" x="3198813" y="2097088"/>
          <p14:tracePt t="1462" x="3203575" y="2097088"/>
          <p14:tracePt t="1469" x="3211513" y="2097088"/>
          <p14:tracePt t="1478" x="3233738" y="2089150"/>
          <p14:tracePt t="1485" x="3236913" y="2089150"/>
          <p14:tracePt t="1495" x="3241675" y="2084388"/>
          <p14:tracePt t="1501" x="3259138" y="2084388"/>
          <p14:tracePt t="1508" x="3287713" y="2066925"/>
          <p14:tracePt t="1517" x="3313113" y="2058988"/>
          <p14:tracePt t="1524" x="3327400" y="2058988"/>
          <p14:tracePt t="1533" x="3352800" y="2051050"/>
          <p14:tracePt t="1540" x="3394075" y="2041525"/>
          <p14:tracePt t="1549" x="3406775" y="2033588"/>
          <p14:tracePt t="1556" x="3424238" y="2028825"/>
          <p14:tracePt t="1565" x="3436938" y="2028825"/>
          <p14:tracePt t="1572" x="3441700" y="2020888"/>
          <p14:tracePt t="1581" x="3459163" y="2016125"/>
          <p14:tracePt t="1588" x="3462338" y="2008188"/>
          <p14:tracePt t="1597" x="3475038" y="2003425"/>
          <p14:tracePt t="1607" x="3500438" y="1995488"/>
          <p14:tracePt t="1613" x="3530600" y="1987550"/>
          <p14:tracePt t="1621" x="3548063" y="1978025"/>
          <p14:tracePt t="1629" x="3568700" y="1970088"/>
          <p14:tracePt t="1637" x="3594100" y="1960563"/>
          <p14:tracePt t="1645" x="3624263" y="1960563"/>
          <p14:tracePt t="1653" x="3632200" y="1957388"/>
          <p14:tracePt t="1661" x="3644900" y="1957388"/>
          <p14:tracePt t="1669" x="3659188" y="1957388"/>
          <p14:tracePt t="1679" x="3679825" y="1947863"/>
          <p14:tracePt t="1685" x="3705225" y="1947863"/>
          <p14:tracePt t="1694" x="3725863" y="1939925"/>
          <p14:tracePt t="1701" x="3751263" y="1931988"/>
          <p14:tracePt t="1708" x="3803650" y="1931988"/>
          <p14:tracePt t="1717" x="3836988" y="1931988"/>
          <p14:tracePt t="1724" x="3879850" y="1922463"/>
          <p14:tracePt t="1733" x="3922713" y="1922463"/>
          <p14:tracePt t="1740" x="3968750" y="1922463"/>
          <p14:tracePt t="1749" x="4037013" y="1922463"/>
          <p14:tracePt t="1756" x="4097338" y="1922463"/>
          <p14:tracePt t="1765" x="4130675" y="1927225"/>
          <p14:tracePt t="1772" x="4160838" y="1927225"/>
          <p14:tracePt t="1781" x="4216400" y="1939925"/>
          <p14:tracePt t="1789" x="4249738" y="1939925"/>
          <p14:tracePt t="1797" x="4262438" y="1939925"/>
          <p14:tracePt t="1805" x="4275138" y="1939925"/>
          <p14:tracePt t="1813" x="4295775" y="1939925"/>
          <p14:tracePt t="1822" x="4322763" y="1939925"/>
          <p14:tracePt t="1828" x="4343400" y="1944688"/>
          <p14:tracePt t="1837" x="4376738" y="1952625"/>
          <p14:tracePt t="1846" x="4398963" y="1960563"/>
          <p14:tracePt t="1853" x="4432300" y="1960563"/>
          <p14:tracePt t="1862" x="4445000" y="1978025"/>
          <p14:tracePt t="1870" x="4462463" y="1982788"/>
          <p14:tracePt t="1878" x="4475163" y="1982788"/>
          <p14:tracePt t="1885" x="4479925" y="1990725"/>
          <p14:tracePt t="1894" x="4487863" y="1995488"/>
          <p14:tracePt t="1912" x="4505325" y="2016125"/>
          <p14:tracePt t="1920" x="4525963" y="2020888"/>
          <p14:tracePt t="1924" x="4543425" y="2038350"/>
          <p14:tracePt t="1933" x="4551363" y="2051050"/>
          <p14:tracePt t="1941" x="4551363" y="2058988"/>
          <p14:tracePt t="1949" x="4581525" y="2071688"/>
          <p14:tracePt t="1957" x="4586288" y="2079625"/>
          <p14:tracePt t="1966" x="4586288" y="2084388"/>
          <p14:tracePt t="1974" x="4589463" y="2084388"/>
          <p14:tracePt t="1981" x="4598988" y="2093913"/>
          <p14:tracePt t="1988" x="4602163" y="2093913"/>
          <p14:tracePt t="2004" x="4611688" y="2097088"/>
          <p14:tracePt t="2021" x="4624388" y="2097088"/>
          <p14:tracePt t="2028" x="4629150" y="2101850"/>
          <p14:tracePt t="2037" x="4637088" y="2101850"/>
          <p14:tracePt t="2046" x="4649788" y="2109788"/>
          <p14:tracePt t="2053" x="4679950" y="2119313"/>
          <p14:tracePt t="2061" x="4705350" y="2127250"/>
          <p14:tracePt t="2069" x="4725988" y="2144713"/>
          <p14:tracePt t="2079" x="4751388" y="2144713"/>
          <p14:tracePt t="2085" x="4794250" y="2160588"/>
          <p14:tracePt t="2093" x="4827588" y="2160588"/>
          <p14:tracePt t="2102" x="4849813" y="2173288"/>
          <p14:tracePt t="2108" x="4883150" y="2173288"/>
          <p14:tracePt t="2119" x="4918075" y="2182813"/>
          <p14:tracePt t="2124" x="4938713" y="2190750"/>
          <p14:tracePt t="2133" x="4960938" y="2190750"/>
          <p14:tracePt t="2140" x="4976813" y="2190750"/>
          <p14:tracePt t="2150" x="4999038" y="2190750"/>
          <p14:tracePt t="2156" x="5019675" y="2190750"/>
          <p14:tracePt t="2166" x="5027613" y="2190750"/>
          <p14:tracePt t="2172" x="5032375" y="2190750"/>
          <p14:tracePt t="2181" x="5045075" y="2190750"/>
          <p14:tracePt t="2188" x="5053013" y="2190750"/>
          <p14:tracePt t="2197" x="5067300" y="2190750"/>
          <p14:tracePt t="2205" x="5080000" y="2190750"/>
          <p14:tracePt t="2213" x="5100638" y="2182813"/>
          <p14:tracePt t="2221" x="5126038" y="2173288"/>
          <p14:tracePt t="2229" x="5130800" y="2173288"/>
          <p14:tracePt t="2237" x="5143500" y="2165350"/>
          <p14:tracePt t="2246" x="5151438" y="2165350"/>
          <p14:tracePt t="2253" x="5156200" y="2152650"/>
          <p14:tracePt t="2262" x="5164138" y="2132013"/>
          <p14:tracePt t="2269" x="5173663" y="2122488"/>
          <p14:tracePt t="2279" x="5176838" y="2119313"/>
          <p14:tracePt t="2285" x="5186363" y="2114550"/>
          <p14:tracePt t="2293" x="5199063" y="2093913"/>
          <p14:tracePt t="2301" x="5207000" y="2076450"/>
          <p14:tracePt t="2308" x="5219700" y="2063750"/>
          <p14:tracePt t="2317" x="5237163" y="2046288"/>
          <p14:tracePt t="2327" x="5253038" y="2003425"/>
          <p14:tracePt t="2333" x="5262563" y="1970088"/>
          <p14:tracePt t="2340" x="5270500" y="1952625"/>
          <p14:tracePt t="2349" x="5270500" y="1931988"/>
          <p14:tracePt t="2356" x="5275263" y="1909763"/>
          <p14:tracePt t="2365" x="5275263" y="1884363"/>
          <p14:tracePt t="2378" x="5275263" y="1863725"/>
          <p14:tracePt t="2385" x="5275263" y="1851025"/>
          <p14:tracePt t="2392" x="5283200" y="1833563"/>
          <p14:tracePt t="2401" x="5283200" y="1820863"/>
          <p14:tracePt t="2408" x="5283200" y="1816100"/>
          <p14:tracePt t="2417" x="5283200" y="1808163"/>
          <p14:tracePt t="2424" x="5283200" y="1803400"/>
          <p14:tracePt t="2433" x="5278438" y="1790700"/>
          <p14:tracePt t="2440" x="5278438" y="1782763"/>
          <p14:tracePt t="2449" x="5275263" y="1778000"/>
          <p14:tracePt t="2456" x="5275263" y="1765300"/>
          <p14:tracePt t="2465" x="5262563" y="1747838"/>
          <p14:tracePt t="2472" x="5253038" y="1735138"/>
          <p14:tracePt t="2481" x="5245100" y="1719263"/>
          <p14:tracePt t="2488" x="5232400" y="1714500"/>
          <p14:tracePt t="2497" x="5214938" y="1689100"/>
          <p14:tracePt t="2505" x="5211763" y="1684338"/>
          <p14:tracePt t="2513" x="5194300" y="1668463"/>
          <p14:tracePt t="2521" x="5173663" y="1663700"/>
          <p14:tracePt t="2529" x="5156200" y="1646238"/>
          <p14:tracePt t="2537" x="5121275" y="1620838"/>
          <p14:tracePt t="2546" x="5095875" y="1603375"/>
          <p14:tracePt t="2553" x="5075238" y="1587500"/>
          <p14:tracePt t="2562" x="5057775" y="1574800"/>
          <p14:tracePt t="2569" x="5024438" y="1547813"/>
          <p14:tracePt t="2579" x="5002213" y="1539875"/>
          <p14:tracePt t="2585" x="4976813" y="1531938"/>
          <p14:tracePt t="2593" x="4951413" y="1514475"/>
          <p14:tracePt t="2601" x="4921250" y="1506538"/>
          <p14:tracePt t="2608" x="4895850" y="1501775"/>
          <p14:tracePt t="2617" x="4883150" y="1493838"/>
          <p14:tracePt t="2624" x="4862513" y="1493838"/>
          <p14:tracePt t="2634" x="4827588" y="1484313"/>
          <p14:tracePt t="2640" x="4819650" y="1484313"/>
          <p14:tracePt t="2649" x="4802188" y="1484313"/>
          <p14:tracePt t="2656" x="4786313" y="1484313"/>
          <p14:tracePt t="2665" x="4773613" y="1484313"/>
          <p14:tracePt t="2672" x="4743450" y="1476375"/>
          <p14:tracePt t="2682" x="4718050" y="1476375"/>
          <p14:tracePt t="2689" x="4705350" y="1476375"/>
          <p14:tracePt t="2697" x="4692650" y="1476375"/>
          <p14:tracePt t="2705" x="4679950" y="1476375"/>
          <p14:tracePt t="2713" x="4670425" y="1476375"/>
          <p14:tracePt t="2722" x="4667250" y="1476375"/>
          <p14:tracePt t="2728" x="4657725" y="1476375"/>
          <p14:tracePt t="2737" x="4645025" y="1484313"/>
          <p14:tracePt t="2746" x="4632325" y="1493838"/>
          <p14:tracePt t="2753" x="4624388" y="1497013"/>
          <p14:tracePt t="2762" x="4606925" y="1506538"/>
          <p14:tracePt t="2769" x="4589463" y="1509713"/>
          <p14:tracePt t="2780" x="4576763" y="1519238"/>
          <p14:tracePt t="2785" x="4560888" y="1527175"/>
          <p14:tracePt t="2792" x="4548188" y="1535113"/>
          <p14:tracePt t="2801" x="4535488" y="1535113"/>
          <p14:tracePt t="2808" x="4508500" y="1557338"/>
          <p14:tracePt t="2818" x="4500563" y="1557338"/>
          <p14:tracePt t="2824" x="4487863" y="1574800"/>
          <p14:tracePt t="2837" x="4483100" y="1574800"/>
          <p14:tracePt t="2841" x="4475163" y="1587500"/>
          <p14:tracePt t="2849" x="4470400" y="1587500"/>
          <p14:tracePt t="2856" x="4462463" y="1590675"/>
          <p14:tracePt t="2865" x="4457700" y="1603375"/>
          <p14:tracePt t="2873" x="4441825" y="1612900"/>
          <p14:tracePt t="2881" x="4437063" y="1625600"/>
          <p14:tracePt t="2889" x="4429125" y="1633538"/>
          <p14:tracePt t="2898" x="4424363" y="1646238"/>
          <p14:tracePt t="2905" x="4406900" y="1654175"/>
          <p14:tracePt t="2916" x="4406900" y="1668463"/>
          <p14:tracePt t="2921" x="4394200" y="1671638"/>
          <p14:tracePt t="2929" x="4386263" y="1689100"/>
          <p14:tracePt t="2937" x="4373563" y="1701800"/>
          <p14:tracePt t="2946" x="4356100" y="1727200"/>
          <p14:tracePt t="2953" x="4351338" y="1731963"/>
          <p14:tracePt t="2962" x="4351338" y="1747838"/>
          <p14:tracePt t="2969" x="4335463" y="1760538"/>
          <p14:tracePt t="2979" x="4325938" y="1774825"/>
          <p14:tracePt t="2985" x="4322763" y="1782763"/>
          <p14:tracePt t="2992" x="4322763" y="1787525"/>
          <p14:tracePt t="3002" x="4322763" y="1795463"/>
          <p14:tracePt t="3008" x="4322763" y="1800225"/>
          <p14:tracePt t="3017" x="4313238" y="1808163"/>
          <p14:tracePt t="3027" x="4313238" y="1812925"/>
          <p14:tracePt t="3033" x="4313238" y="1825625"/>
          <p14:tracePt t="3046" x="4313238" y="1838325"/>
          <p14:tracePt t="3050" x="4313238" y="1851025"/>
          <p14:tracePt t="3056" x="4313238" y="1866900"/>
          <p14:tracePt t="3065" x="4313238" y="1871663"/>
          <p14:tracePt t="3073" x="4313238" y="1884363"/>
          <p14:tracePt t="3082" x="4313238" y="1897063"/>
          <p14:tracePt t="3090" x="4318000" y="1914525"/>
          <p14:tracePt t="3097" x="4325938" y="1919288"/>
          <p14:tracePt t="3105" x="4330700" y="1931988"/>
          <p14:tracePt t="3113" x="4338638" y="1947863"/>
          <p14:tracePt t="3121" x="4356100" y="1970088"/>
          <p14:tracePt t="3130" x="4360863" y="1987550"/>
          <p14:tracePt t="3139" x="4368800" y="2000250"/>
          <p14:tracePt t="3146" x="4394200" y="2025650"/>
          <p14:tracePt t="3153" x="4419600" y="2051050"/>
          <p14:tracePt t="3163" x="4441825" y="2071688"/>
          <p14:tracePt t="3169" x="4479925" y="2101850"/>
          <p14:tracePt t="3177" x="4505325" y="2127250"/>
          <p14:tracePt t="3185" x="4538663" y="2152650"/>
          <p14:tracePt t="3192" x="4564063" y="2178050"/>
          <p14:tracePt t="3201" x="4598988" y="2195513"/>
          <p14:tracePt t="3208" x="4614863" y="2212975"/>
          <p14:tracePt t="3217" x="4657725" y="2220913"/>
          <p14:tracePt t="3224" x="4683125" y="2238375"/>
          <p14:tracePt t="3233" x="4705350" y="2238375"/>
          <p14:tracePt t="3240" x="4730750" y="2251075"/>
          <p14:tracePt t="3249" x="4786313" y="2271713"/>
          <p14:tracePt t="3256" x="4819650" y="2271713"/>
          <p14:tracePt t="3265" x="4849813" y="2279650"/>
          <p14:tracePt t="3272" x="4908550" y="2279650"/>
          <p14:tracePt t="3281" x="4994275" y="2289175"/>
          <p14:tracePt t="3288" x="5053013" y="2289175"/>
          <p14:tracePt t="3297" x="5126038" y="2289175"/>
          <p14:tracePt t="3305" x="5211763" y="2284413"/>
          <p14:tracePt t="3313" x="5295900" y="2284413"/>
          <p14:tracePt t="3321" x="5381625" y="2284413"/>
          <p14:tracePt t="3328" x="5483225" y="2271713"/>
          <p14:tracePt t="3337" x="5581650" y="2271713"/>
          <p14:tracePt t="3345" x="5665788" y="2271713"/>
          <p14:tracePt t="3356" x="5794375" y="2271713"/>
          <p14:tracePt t="3361" x="5849938" y="2271713"/>
          <p14:tracePt t="3370" x="5895975" y="2276475"/>
          <p14:tracePt t="3378" x="5943600" y="2276475"/>
          <p14:tracePt t="3386" x="6002338" y="2284413"/>
          <p14:tracePt t="3393" x="6057900" y="2284413"/>
          <p14:tracePt t="3401" x="6103938" y="2297113"/>
          <p14:tracePt t="3408" x="6176963" y="2306638"/>
          <p14:tracePt t="3417" x="6308725" y="2332038"/>
          <p14:tracePt t="3425" x="6381750" y="2339975"/>
          <p14:tracePt t="3433" x="6465888" y="2352675"/>
          <p14:tracePt t="3440" x="6554788" y="2373313"/>
          <p14:tracePt t="3449" x="6657975" y="2382838"/>
          <p14:tracePt t="3457" x="6797675" y="2408238"/>
          <p14:tracePt t="3465" x="6870700" y="2416175"/>
          <p14:tracePt t="3473" x="6929438" y="2416175"/>
          <p14:tracePt t="3481" x="6985000" y="2416175"/>
          <p14:tracePt t="3488" x="7058025" y="2416175"/>
          <p14:tracePt t="3497" x="7083425" y="2416175"/>
          <p14:tracePt t="3505" x="7096125" y="2408238"/>
          <p14:tracePt t="3513" x="7104063" y="2390775"/>
          <p14:tracePt t="3521" x="7104063" y="2378075"/>
          <p14:tracePt t="3528" x="7104063" y="2373313"/>
          <p14:tracePt t="3546" x="7104063" y="2365375"/>
          <p14:tracePt t="3553" x="7104063" y="2360613"/>
          <p14:tracePt t="3562" x="7104063" y="2347913"/>
          <p14:tracePt t="3569" x="7112000" y="2327275"/>
          <p14:tracePt t="3578" x="7116763" y="2309813"/>
          <p14:tracePt t="3586" x="7116763" y="2297113"/>
          <p14:tracePt t="3592" x="7134225" y="2263775"/>
          <p14:tracePt t="3601" x="7142163" y="2263775"/>
          <p14:tracePt t="3608" x="7142163" y="2251075"/>
          <p14:tracePt t="3617" x="7146925" y="2241550"/>
          <p14:tracePt t="3624" x="7154863" y="2241550"/>
          <p14:tracePt t="3633" x="7159625" y="2238375"/>
          <p14:tracePt t="3640" x="7167563" y="2225675"/>
          <p14:tracePt t="3649" x="7167563" y="2220913"/>
          <p14:tracePt t="3657" x="7172325" y="2203450"/>
          <p14:tracePt t="3665" x="7185025" y="2203450"/>
          <p14:tracePt t="3673" x="7192963" y="2190750"/>
          <p14:tracePt t="3681" x="7218363" y="2173288"/>
          <p14:tracePt t="3688" x="7240588" y="2157413"/>
          <p14:tracePt t="3697" x="7265988" y="2152650"/>
          <p14:tracePt t="3705" x="7299325" y="2135188"/>
          <p14:tracePt t="3713" x="7321550" y="2127250"/>
          <p14:tracePt t="3721" x="7354888" y="2119313"/>
          <p14:tracePt t="3730" x="7415213" y="2097088"/>
          <p14:tracePt t="3737" x="7448550" y="2089150"/>
          <p14:tracePt t="3746" x="7466013" y="2076450"/>
          <p14:tracePt t="3753" x="7486650" y="2066925"/>
          <p14:tracePt t="3764" x="7504113" y="2041525"/>
          <p14:tracePt t="3769" x="7512050" y="2028825"/>
          <p14:tracePt t="3778" x="7516813" y="2020888"/>
          <p14:tracePt t="3785" x="7516813" y="2008188"/>
          <p14:tracePt t="3795" x="7521575" y="2003425"/>
          <p14:tracePt t="3801" x="7521575" y="1995488"/>
          <p14:tracePt t="3896" x="7521575" y="2000250"/>
          <p14:tracePt t="3912" x="7521575" y="2012950"/>
          <p14:tracePt t="3921" x="7529513" y="2046288"/>
          <p14:tracePt t="3928" x="7550150" y="2093913"/>
          <p14:tracePt t="3937" x="7550150" y="2114550"/>
          <p14:tracePt t="3946" x="7567613" y="2147888"/>
          <p14:tracePt t="3953" x="7585075" y="2182813"/>
          <p14:tracePt t="3964" x="7610475" y="2208213"/>
          <p14:tracePt t="3969" x="7635875" y="2233613"/>
          <p14:tracePt t="3979" x="7656513" y="2259013"/>
          <p14:tracePt t="3985" x="7683500" y="2276475"/>
          <p14:tracePt t="3993" x="7696200" y="2279650"/>
          <p14:tracePt t="4001" x="7721600" y="2297113"/>
          <p14:tracePt t="4011" x="7734300" y="2306638"/>
          <p14:tracePt t="4017" x="7750175" y="2306638"/>
          <p14:tracePt t="4024" x="7754938" y="2309813"/>
          <p14:tracePt t="4033" x="7775575" y="2309813"/>
          <p14:tracePt t="4040" x="7789863" y="2309813"/>
          <p14:tracePt t="4049" x="7810500" y="2309813"/>
          <p14:tracePt t="4056" x="7827963" y="2309813"/>
          <p14:tracePt t="4065" x="7856538" y="2306638"/>
          <p14:tracePt t="4074" x="7869238" y="2306638"/>
          <p14:tracePt t="4081" x="7896225" y="2297113"/>
          <p14:tracePt t="4089" x="7908925" y="2292350"/>
          <p14:tracePt t="4097" x="7916863" y="2292350"/>
          <p14:tracePt t="4105" x="7937500" y="2284413"/>
          <p14:tracePt t="4113" x="7950200" y="2276475"/>
          <p14:tracePt t="4121" x="7962900" y="2271713"/>
          <p14:tracePt t="4128" x="7980363" y="2263775"/>
          <p14:tracePt t="4138" x="7993063" y="2246313"/>
          <p14:tracePt t="4146" x="8010525" y="2233613"/>
          <p14:tracePt t="4154" x="8035925" y="2216150"/>
          <p14:tracePt t="4163" x="8040688" y="2195513"/>
          <p14:tracePt t="4168" x="8078788" y="2157413"/>
          <p14:tracePt t="4177" x="8104188" y="2132013"/>
          <p14:tracePt t="4186" x="8107363" y="2109788"/>
          <p14:tracePt t="4192" x="8134350" y="2093913"/>
          <p14:tracePt t="4201" x="8150225" y="2058988"/>
          <p14:tracePt t="4208" x="8167688" y="2025650"/>
          <p14:tracePt t="4217" x="8185150" y="2000250"/>
          <p14:tracePt t="4224" x="8201025" y="1978025"/>
          <p14:tracePt t="4233" x="8218488" y="1944688"/>
          <p14:tracePt t="4240" x="8235950" y="1906588"/>
          <p14:tracePt t="4249" x="8235950" y="1884363"/>
          <p14:tracePt t="4256" x="8240713" y="1871663"/>
          <p14:tracePt t="4265" x="8240713" y="1858963"/>
          <p14:tracePt t="4273" x="8248650" y="1825625"/>
          <p14:tracePt t="4281" x="8248650" y="1803400"/>
          <p14:tracePt t="4288" x="8266113" y="1795463"/>
          <p14:tracePt t="4297" x="8266113" y="1770063"/>
          <p14:tracePt t="4307" x="8274050" y="1747838"/>
          <p14:tracePt t="4313" x="8274050" y="1735138"/>
          <p14:tracePt t="4321" x="8274050" y="1722438"/>
          <p14:tracePt t="4328" x="8274050" y="1706563"/>
          <p14:tracePt t="4339" x="8274050" y="1684338"/>
          <p14:tracePt t="4345" x="8274050" y="1663700"/>
          <p14:tracePt t="4353" x="8269288" y="1646238"/>
          <p14:tracePt t="4362" x="8269288" y="1633538"/>
          <p14:tracePt t="4372" x="8261350" y="1620838"/>
          <p14:tracePt t="4376" x="8243888" y="1587500"/>
          <p14:tracePt t="4385" x="8240713" y="1570038"/>
          <p14:tracePt t="4392" x="8240713" y="1557338"/>
          <p14:tracePt t="4401" x="8223250" y="1544638"/>
          <p14:tracePt t="4408" x="8205788" y="1527175"/>
          <p14:tracePt t="4417" x="8201025" y="1522413"/>
          <p14:tracePt t="4424" x="8193088" y="1506538"/>
          <p14:tracePt t="4433" x="8188325" y="1506538"/>
          <p14:tracePt t="4440" x="8175625" y="1493838"/>
          <p14:tracePt t="4449" x="8162925" y="1493838"/>
          <p14:tracePt t="4456" x="8147050" y="1484313"/>
          <p14:tracePt t="4465" x="8134350" y="1481138"/>
          <p14:tracePt t="4472" x="8107363" y="1471613"/>
          <p14:tracePt t="4481" x="8086725" y="1463675"/>
          <p14:tracePt t="4488" x="8053388" y="1463675"/>
          <p14:tracePt t="4496" x="8023225" y="1455738"/>
          <p14:tracePt t="4505" x="7997825" y="1455738"/>
          <p14:tracePt t="4512" x="7947025" y="1455738"/>
          <p14:tracePt t="4521" x="7912100" y="1455738"/>
          <p14:tracePt t="4529" x="7881938" y="1455738"/>
          <p14:tracePt t="4537" x="7840663" y="1455738"/>
          <p14:tracePt t="4545" x="7780338" y="1455738"/>
          <p14:tracePt t="4553" x="7737475" y="1455738"/>
          <p14:tracePt t="4562" x="7704138" y="1455738"/>
          <p14:tracePt t="4569" x="7691438" y="1455738"/>
          <p14:tracePt t="4576" x="7661275" y="1455738"/>
          <p14:tracePt t="4585" x="7635875" y="1455738"/>
          <p14:tracePt t="4592" x="7623175" y="1458913"/>
          <p14:tracePt t="4602" x="7610475" y="1468438"/>
          <p14:tracePt t="4608" x="7585075" y="1471613"/>
          <p14:tracePt t="4617" x="7550150" y="1481138"/>
          <p14:tracePt t="4624" x="7516813" y="1497013"/>
          <p14:tracePt t="4633" x="7496175" y="1506538"/>
          <p14:tracePt t="4640" x="7461250" y="1514475"/>
          <p14:tracePt t="4649" x="7410450" y="1544638"/>
          <p14:tracePt t="4656" x="7389813" y="1544638"/>
          <p14:tracePt t="4667" x="7364413" y="1562100"/>
          <p14:tracePt t="4672" x="7342188" y="1570038"/>
          <p14:tracePt t="4681" x="7324725" y="1577975"/>
          <p14:tracePt t="4689" x="7312025" y="1582738"/>
          <p14:tracePt t="4698" x="7304088" y="1600200"/>
          <p14:tracePt t="4705" x="7299325" y="1603375"/>
          <p14:tracePt t="4714" x="7291388" y="1603375"/>
          <p14:tracePt t="4721" x="7286625" y="1608138"/>
          <p14:tracePt t="4730" x="7286625" y="1616075"/>
          <p14:tracePt t="4737" x="7286625" y="1620838"/>
          <p14:tracePt t="4746" x="7283450" y="1628775"/>
          <p14:tracePt t="4753" x="7273925" y="1633538"/>
          <p14:tracePt t="4763" x="7273925" y="1646238"/>
          <p14:tracePt t="4769" x="7265988" y="1663700"/>
          <p14:tracePt t="4780" x="7265988" y="1676400"/>
          <p14:tracePt t="4785" x="7265988" y="1706563"/>
          <p14:tracePt t="4792" x="7265988" y="1739900"/>
          <p14:tracePt t="4801" x="7265988" y="1760538"/>
          <p14:tracePt t="4809" x="7270750" y="1787525"/>
          <p14:tracePt t="4817" x="7299325" y="1828800"/>
          <p14:tracePt t="4824" x="7316788" y="1854200"/>
          <p14:tracePt t="4833" x="7321550" y="1866900"/>
          <p14:tracePt t="4840" x="7346950" y="1884363"/>
          <p14:tracePt t="4850" x="7372350" y="1919288"/>
          <p14:tracePt t="4856" x="7385050" y="1927225"/>
          <p14:tracePt t="4865" x="7392988" y="1927225"/>
          <p14:tracePt t="4872" x="7397750" y="1935163"/>
          <p14:tracePt t="4882" x="7410450" y="1939925"/>
          <p14:tracePt t="4902" x="7440613" y="1952625"/>
          <p14:tracePt t="4905" x="7466013" y="1952625"/>
          <p14:tracePt t="4913" x="7478713" y="1960563"/>
          <p14:tracePt t="4921" x="7512050" y="1970088"/>
          <p14:tracePt t="4933" x="7534275" y="1970088"/>
          <p14:tracePt t="4937" x="7546975" y="1978025"/>
          <p14:tracePt t="4946" x="7562850" y="1978025"/>
          <p14:tracePt t="4953" x="7585075" y="1995488"/>
          <p14:tracePt t="4962" x="7597775" y="1995488"/>
          <p14:tracePt t="4970" x="7615238" y="2000250"/>
          <p14:tracePt t="4976" x="7635875" y="2008188"/>
          <p14:tracePt t="4985" x="7661275" y="2025650"/>
          <p14:tracePt t="4992" x="7673975" y="2038350"/>
          <p14:tracePt t="5001" x="7691438" y="2054225"/>
          <p14:tracePt t="5011" x="7699375" y="2066925"/>
          <p14:tracePt t="5017" x="7699375" y="2084388"/>
          <p14:tracePt t="5024" x="7716838" y="2127250"/>
          <p14:tracePt t="5033" x="7716838" y="2160588"/>
          <p14:tracePt t="5040" x="7724775" y="2203450"/>
          <p14:tracePt t="5050" x="7724775" y="2259013"/>
          <p14:tracePt t="5056" x="7724775" y="2386013"/>
          <p14:tracePt t="5065" x="7724775" y="2489200"/>
          <p14:tracePt t="5072" x="7704138" y="2628900"/>
          <p14:tracePt t="5081" x="7696200" y="2770188"/>
          <p14:tracePt t="5089" x="7661275" y="3140075"/>
          <p14:tracePt t="5097" x="7648575" y="3322638"/>
          <p14:tracePt t="5105" x="7618413" y="3540125"/>
          <p14:tracePt t="5112" x="7605713" y="3684588"/>
          <p14:tracePt t="5122" x="7597775" y="3811588"/>
          <p14:tracePt t="5129" x="7585075" y="3910013"/>
          <p14:tracePt t="5137" x="7585075" y="3994150"/>
          <p14:tracePt t="5147" x="7585075" y="4054475"/>
          <p14:tracePt t="5153" x="7585075" y="4097338"/>
          <p14:tracePt t="5162" x="7585075" y="4156075"/>
          <p14:tracePt t="5170" x="7585075" y="4178300"/>
          <p14:tracePt t="5177" x="7585075" y="4198938"/>
          <p14:tracePt t="5185" x="7589838" y="4224338"/>
          <p14:tracePt t="5192" x="7597775" y="4246563"/>
          <p14:tracePt t="5201" x="7610475" y="4271963"/>
          <p14:tracePt t="5209" x="7627938" y="4305300"/>
          <p14:tracePt t="5217" x="7643813" y="4322763"/>
          <p14:tracePt t="5224" x="7678738" y="4356100"/>
          <p14:tracePt t="5233" x="7696200" y="4373563"/>
          <p14:tracePt t="5240" x="7712075" y="4386263"/>
          <p14:tracePt t="5250" x="7734300" y="4394200"/>
          <p14:tracePt t="5256" x="7759700" y="4411663"/>
          <p14:tracePt t="5265" x="7815263" y="4459288"/>
          <p14:tracePt t="5272" x="7866063" y="4500563"/>
          <p14:tracePt t="5281" x="7929563" y="4543425"/>
          <p14:tracePt t="5289" x="7997825" y="4606925"/>
          <p14:tracePt t="5297" x="8124825" y="4722813"/>
          <p14:tracePt t="5305" x="8201025" y="4791075"/>
          <p14:tracePt t="5313" x="8281988" y="4857750"/>
          <p14:tracePt t="5325" x="8347075" y="4887913"/>
          <p14:tracePt t="5333" x="8423275" y="4943475"/>
          <p14:tracePt t="5342" x="8443913" y="4960938"/>
          <p14:tracePt t="5350" x="8461375" y="4960938"/>
          <p14:tracePt t="5356" x="8466138" y="4960938"/>
          <p14:tracePt t="5391" x="8466138" y="4948238"/>
          <p14:tracePt t="5397" x="8474075" y="4938713"/>
          <p14:tracePt t="5405" x="8486775" y="4918075"/>
          <p14:tracePt t="5413" x="8491538" y="4918075"/>
          <p14:tracePt t="5421" x="8499475" y="4905375"/>
          <p14:tracePt t="5429" x="8512175" y="4897438"/>
          <p14:tracePt t="5438" x="8529638" y="4875213"/>
          <p14:tracePt t="5446" x="8537575" y="4857750"/>
          <p14:tracePt t="5454" x="8542338" y="4854575"/>
          <p14:tracePt t="5463" x="8550275" y="4845050"/>
          <p14:tracePt t="5469" x="8555038" y="4829175"/>
          <p14:tracePt t="5476" x="8562975" y="4819650"/>
          <p14:tracePt t="5485" x="8567738" y="4806950"/>
          <p14:tracePt t="5493" x="8575675" y="4794250"/>
          <p14:tracePt t="5501" x="8593138" y="4760913"/>
          <p14:tracePt t="5508" x="8601075" y="4725988"/>
          <p14:tracePt t="5517" x="8601075" y="4684713"/>
          <p14:tracePt t="5524" x="8610600" y="4637088"/>
          <p14:tracePt t="5534" x="8610600" y="4603750"/>
          <p14:tracePt t="5540" x="8605838" y="4513263"/>
          <p14:tracePt t="5549" x="8593138" y="4471988"/>
          <p14:tracePt t="5557" x="8575675" y="4419600"/>
          <p14:tracePt t="5566" x="8532813" y="4368800"/>
          <p14:tracePt t="5572" x="8478838" y="4292600"/>
          <p14:tracePt t="5581" x="8440738" y="4241800"/>
          <p14:tracePt t="5591" x="8388350" y="4198938"/>
          <p14:tracePt t="5597" x="8320088" y="4143375"/>
          <p14:tracePt t="5605" x="8218488" y="4087813"/>
          <p14:tracePt t="5613" x="8154988" y="4046538"/>
          <p14:tracePt t="5621" x="8091488" y="4011613"/>
          <p14:tracePt t="5630" x="8027988" y="3981450"/>
          <p14:tracePt t="5637" x="7967663" y="3960813"/>
          <p14:tracePt t="5647" x="7904163" y="3940175"/>
          <p14:tracePt t="5654" x="7856538" y="3930650"/>
          <p14:tracePt t="5663" x="7827963" y="3922713"/>
          <p14:tracePt t="5669" x="7793038" y="3914775"/>
          <p14:tracePt t="5676" x="7734300" y="3914775"/>
          <p14:tracePt t="5685" x="7704138" y="3914775"/>
          <p14:tracePt t="5692" x="7661275" y="3914775"/>
          <p14:tracePt t="5701" x="7631113" y="3914775"/>
          <p14:tracePt t="5708" x="7562850" y="3914775"/>
          <p14:tracePt t="5717" x="7542213" y="3914775"/>
          <p14:tracePt t="5724" x="7508875" y="3917950"/>
          <p14:tracePt t="5733" x="7496175" y="3927475"/>
          <p14:tracePt t="5740" x="7448550" y="3935413"/>
          <p14:tracePt t="5749" x="7435850" y="3952875"/>
          <p14:tracePt t="5756" x="7418388" y="3956050"/>
          <p14:tracePt t="5765" x="7405688" y="3965575"/>
          <p14:tracePt t="5775" x="7389813" y="3981450"/>
          <p14:tracePt t="5781" x="7377113" y="3994150"/>
          <p14:tracePt t="5789" x="7359650" y="4011613"/>
          <p14:tracePt t="5797" x="7354888" y="4024313"/>
          <p14:tracePt t="5807" x="7354888" y="4037013"/>
          <p14:tracePt t="5812" x="7337425" y="4062413"/>
          <p14:tracePt t="5821" x="7337425" y="4075113"/>
          <p14:tracePt t="5830" x="7329488" y="4110038"/>
          <p14:tracePt t="5838" x="7329488" y="4130675"/>
          <p14:tracePt t="5846" x="7329488" y="4173538"/>
          <p14:tracePt t="5853" x="7329488" y="4206875"/>
          <p14:tracePt t="5861" x="7334250" y="4237038"/>
          <p14:tracePt t="5871" x="7351713" y="4262438"/>
          <p14:tracePt t="5876" x="7367588" y="4305300"/>
          <p14:tracePt t="5887" x="7385050" y="4330700"/>
          <p14:tracePt t="5892" x="7397750" y="4348163"/>
          <p14:tracePt t="5901" x="7415213" y="4360863"/>
          <p14:tracePt t="5908" x="7435850" y="4378325"/>
          <p14:tracePt t="5919" x="7461250" y="4403725"/>
          <p14:tracePt t="5924" x="7478713" y="4416425"/>
          <p14:tracePt t="5933" x="7491413" y="4424363"/>
          <p14:tracePt t="5941" x="7516813" y="4441825"/>
          <p14:tracePt t="5949" x="7537450" y="4445000"/>
          <p14:tracePt t="5956" x="7554913" y="4454525"/>
          <p14:tracePt t="6015" x="7534275" y="4454525"/>
          <p14:tracePt t="6020" x="7470775" y="4454525"/>
          <p14:tracePt t="6029" x="7342188" y="4437063"/>
          <p14:tracePt t="6037" x="7215188" y="4424363"/>
          <p14:tracePt t="6048" x="7032625" y="4398963"/>
          <p14:tracePt t="6053" x="6567488" y="4378325"/>
          <p14:tracePt t="6061" x="6270625" y="4360863"/>
          <p14:tracePt t="6069" x="5976938" y="4348163"/>
          <p14:tracePt t="6077" x="5678488" y="4330700"/>
          <p14:tracePt t="6085" x="5214938" y="4310063"/>
          <p14:tracePt t="6092" x="5011738" y="4310063"/>
          <p14:tracePt t="6102" x="4806950" y="4310063"/>
          <p14:tracePt t="6108" x="4662488" y="4318000"/>
          <p14:tracePt t="6119" x="4483100" y="4343400"/>
          <p14:tracePt t="6124" x="4406900" y="4365625"/>
          <p14:tracePt t="6133" x="4360863" y="4373563"/>
          <p14:tracePt t="6140" x="4330700" y="4381500"/>
          <p14:tracePt t="6149" x="4295775" y="4398963"/>
          <p14:tracePt t="6156" x="4257675" y="4416425"/>
          <p14:tracePt t="6165" x="4229100" y="4424363"/>
          <p14:tracePt t="6173" x="4194175" y="4432300"/>
          <p14:tracePt t="6182" x="4130675" y="4454525"/>
          <p14:tracePt t="6189" x="4057650" y="4475163"/>
          <p14:tracePt t="6198" x="3994150" y="4497388"/>
          <p14:tracePt t="6205" x="3951288" y="4505325"/>
          <p14:tracePt t="6213" x="3887788" y="4525963"/>
          <p14:tracePt t="6221" x="3816350" y="4548188"/>
          <p14:tracePt t="6230" x="3768725" y="4556125"/>
          <p14:tracePt t="6237" x="3735388" y="4573588"/>
          <p14:tracePt t="6246" x="3697288" y="4591050"/>
          <p14:tracePt t="6253" x="3649663" y="4611688"/>
          <p14:tracePt t="6262" x="3616325" y="4629150"/>
          <p14:tracePt t="6269" x="3581400" y="4637088"/>
          <p14:tracePt t="6276" x="3552825" y="4637088"/>
          <p14:tracePt t="6285" x="3525838" y="4637088"/>
          <p14:tracePt t="6292" x="3475038" y="4637088"/>
          <p14:tracePt t="6302" x="3459163" y="4637088"/>
          <p14:tracePt t="6308" x="3436938" y="4632325"/>
          <p14:tracePt t="6317" x="3411538" y="4616450"/>
          <p14:tracePt t="6324" x="3365500" y="4591050"/>
          <p14:tracePt t="6333" x="3330575" y="4560888"/>
          <p14:tracePt t="6343" x="3300413" y="4513263"/>
          <p14:tracePt t="6349" x="3284538" y="4475163"/>
          <p14:tracePt t="6356" x="3284538" y="4419600"/>
          <p14:tracePt t="6365" x="3284538" y="4386263"/>
          <p14:tracePt t="6372" x="3287713" y="4330700"/>
          <p14:tracePt t="6381" x="3327400" y="4279900"/>
          <p14:tracePt t="6389" x="3411538" y="4173538"/>
          <p14:tracePt t="6397" x="3492500" y="4097338"/>
          <p14:tracePt t="6405" x="3598863" y="4011613"/>
          <p14:tracePt t="6413" x="3717925" y="3927475"/>
          <p14:tracePt t="6421" x="3849688" y="3854450"/>
          <p14:tracePt t="6431" x="4176713" y="3727450"/>
          <p14:tracePt t="6437" x="4322763" y="3692525"/>
          <p14:tracePt t="6447" x="4462463" y="3679825"/>
          <p14:tracePt t="6455" x="4589463" y="3679825"/>
          <p14:tracePt t="6461" x="4811713" y="3705225"/>
          <p14:tracePt t="6470" x="4913313" y="3727450"/>
          <p14:tracePt t="6479" x="5045075" y="3760788"/>
          <p14:tracePt t="6485" x="5146675" y="3794125"/>
          <p14:tracePt t="6496" x="5338763" y="3879850"/>
          <p14:tracePt t="6501" x="5440363" y="3914775"/>
          <p14:tracePt t="6508" x="5559425" y="3973513"/>
          <p14:tracePt t="6517" x="5662613" y="4006850"/>
          <p14:tracePt t="6524" x="5768975" y="4054475"/>
          <p14:tracePt t="6533" x="5870575" y="4087813"/>
          <p14:tracePt t="6540" x="5956300" y="4097338"/>
          <p14:tracePt t="6549" x="6045200" y="4130675"/>
          <p14:tracePt t="6558" x="6134100" y="4152900"/>
          <p14:tracePt t="6564" x="6265863" y="4191000"/>
          <p14:tracePt t="6573" x="6338888" y="4211638"/>
          <p14:tracePt t="6581" x="6402388" y="4241800"/>
          <p14:tracePt t="6589" x="6448425" y="4249738"/>
          <p14:tracePt t="6596" x="6521450" y="4262438"/>
          <p14:tracePt t="6605" x="6542088" y="4262438"/>
          <p14:tracePt t="6613" x="6577013" y="4262438"/>
          <p14:tracePt t="6621" x="6584950" y="4241800"/>
          <p14:tracePt t="6629" x="6610350" y="4206875"/>
          <p14:tracePt t="6639" x="6610350" y="4173538"/>
          <p14:tracePt t="6646" x="6627813" y="4130675"/>
          <p14:tracePt t="6653" x="6635750" y="4084638"/>
          <p14:tracePt t="6661" x="6635750" y="4011613"/>
          <p14:tracePt t="6669" x="6635750" y="3914775"/>
          <p14:tracePt t="6676" x="6635750" y="3829050"/>
          <p14:tracePt t="6685" x="6635750" y="3730625"/>
          <p14:tracePt t="6692" x="6619875" y="3641725"/>
          <p14:tracePt t="6701" x="6526213" y="3484563"/>
          <p14:tracePt t="6708" x="6457950" y="3403600"/>
          <p14:tracePt t="6717" x="6381750" y="3322638"/>
          <p14:tracePt t="6724" x="6275388" y="3241675"/>
          <p14:tracePt t="6733" x="6015038" y="3135313"/>
          <p14:tracePt t="6740" x="5857875" y="3071813"/>
          <p14:tracePt t="6750" x="5683250" y="3016250"/>
          <p14:tracePt t="6756" x="5526088" y="3003550"/>
          <p14:tracePt t="6765" x="5287963" y="2990850"/>
          <p14:tracePt t="6772" x="5173663" y="2990850"/>
          <p14:tracePt t="6781" x="5075238" y="2995613"/>
          <p14:tracePt t="6789" x="4960938" y="3021013"/>
          <p14:tracePt t="6796" x="4840288" y="3054350"/>
          <p14:tracePt t="6808" x="4586288" y="3160713"/>
          <p14:tracePt t="6812" x="4406900" y="3216275"/>
          <p14:tracePt t="6821" x="4232275" y="3271838"/>
          <p14:tracePt t="6830" x="4029075" y="3327400"/>
          <p14:tracePt t="6837" x="3606800" y="3403600"/>
          <p14:tracePt t="6847" x="3343275" y="3403600"/>
          <p14:tracePt t="6853" x="3071813" y="3378200"/>
          <p14:tracePt t="6861" x="2778125" y="3271838"/>
          <p14:tracePt t="6869" x="2139950" y="3054350"/>
          <p14:tracePt t="6876" x="1752600" y="2879725"/>
          <p14:tracePt t="6887" x="1362075" y="2701925"/>
          <p14:tracePt t="6892" x="974725" y="2527300"/>
          <p14:tracePt t="6902" x="377825" y="2200275"/>
          <p14:tracePt t="6908" x="68263" y="2012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81EE-3180-4C30-A7DA-4857BB01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45F1E-5349-48C6-8B94-EB67BD2DC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" b="4538"/>
          <a:stretch/>
        </p:blipFill>
        <p:spPr>
          <a:xfrm>
            <a:off x="754943" y="365125"/>
            <a:ext cx="10515599" cy="550847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550698-604C-475E-8485-770BD4122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4"/>
    </mc:Choice>
    <mc:Fallback xmlns="">
      <p:transition spd="slow" advTm="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98" x="3746500" y="6369050"/>
          <p14:tracePt t="4659" x="2849563" y="6683375"/>
          <p14:tracePt t="4666" x="2836863" y="6556375"/>
          <p14:tracePt t="4675" x="2820988" y="6211888"/>
          <p14:tracePt t="4682" x="2820988" y="6011863"/>
          <p14:tracePt t="4691" x="2846388" y="5789613"/>
          <p14:tracePt t="4701" x="2871788" y="5599113"/>
          <p14:tracePt t="4706" x="2897188" y="5437188"/>
          <p14:tracePt t="4716" x="2922588" y="5322888"/>
          <p14:tracePt t="4723" x="2943225" y="5232400"/>
          <p14:tracePt t="4731" x="2965450" y="5160963"/>
          <p14:tracePt t="4739" x="2986088" y="5083175"/>
          <p14:tracePt t="4747" x="3021013" y="4981575"/>
          <p14:tracePt t="4756" x="3041650" y="4922838"/>
          <p14:tracePt t="4765" x="3049588" y="4875213"/>
          <p14:tracePt t="4774" x="3067050" y="4849813"/>
          <p14:tracePt t="4779" x="3079750" y="4829175"/>
          <p14:tracePt t="4786" x="3079750" y="4819650"/>
          <p14:tracePt t="4797" x="3079750" y="4816475"/>
          <p14:tracePt t="4834" x="3087688" y="4803775"/>
          <p14:tracePt t="4843" x="3087688" y="4794250"/>
          <p14:tracePt t="4850" x="3097213" y="4773613"/>
          <p14:tracePt t="4859" x="3100388" y="4768850"/>
          <p14:tracePt t="4867" x="3100388" y="4760913"/>
          <p14:tracePt t="4875" x="3100388" y="4748213"/>
          <p14:tracePt t="4882" x="3109913" y="4735513"/>
          <p14:tracePt t="4891" x="3109913" y="4730750"/>
          <p14:tracePt t="4910" x="3114675" y="4718050"/>
          <p14:tracePt t="4955" x="3105150" y="4718050"/>
          <p14:tracePt t="4963" x="3100388" y="4718050"/>
          <p14:tracePt t="4995" x="3092450" y="4718050"/>
          <p14:tracePt t="5012" x="3074988" y="4718050"/>
          <p14:tracePt t="5018" x="3041650" y="4735513"/>
          <p14:tracePt t="5027" x="3024188" y="4743450"/>
          <p14:tracePt t="5034" x="2990850" y="4760913"/>
          <p14:tracePt t="5043" x="2968625" y="4768850"/>
          <p14:tracePt t="5050" x="2927350" y="4778375"/>
          <p14:tracePt t="5061" x="2901950" y="4786313"/>
          <p14:tracePt t="5066" x="2871788" y="4786313"/>
          <p14:tracePt t="5076" x="2836863" y="4791075"/>
          <p14:tracePt t="5083" x="2803525" y="4791075"/>
          <p14:tracePt t="5091" x="2760663" y="4803775"/>
          <p14:tracePt t="5099" x="2730500" y="4803775"/>
          <p14:tracePt t="5106" x="2697163" y="4803775"/>
          <p14:tracePt t="5114" x="2676525" y="4803775"/>
          <p14:tracePt t="5124" x="2620963" y="4803775"/>
          <p14:tracePt t="5131" x="2590800" y="4803775"/>
          <p14:tracePt t="5139" x="2565400" y="4803775"/>
          <p14:tracePt t="5147" x="2535238" y="4803775"/>
          <p14:tracePt t="5156" x="2501900" y="4806950"/>
          <p14:tracePt t="5163" x="2459038" y="4806950"/>
          <p14:tracePt t="5173" x="2436813" y="4806950"/>
          <p14:tracePt t="5179" x="2403475" y="4806950"/>
          <p14:tracePt t="5186" x="2347913" y="4803775"/>
          <p14:tracePt t="5195" x="2305050" y="4803775"/>
          <p14:tracePt t="5202" x="2271713" y="4786313"/>
          <p14:tracePt t="5211" x="2224088" y="4778375"/>
          <p14:tracePt t="5219" x="2165350" y="4768850"/>
          <p14:tracePt t="5228" x="2092325" y="4756150"/>
          <p14:tracePt t="5234" x="2041525" y="4738688"/>
          <p14:tracePt t="5243" x="2008188" y="4730750"/>
          <p14:tracePt t="5250" x="1985963" y="4730750"/>
          <p14:tracePt t="5259" x="1931988" y="4710113"/>
          <p14:tracePt t="5266" x="1897063" y="4700588"/>
          <p14:tracePt t="5275" x="1884363" y="4697413"/>
          <p14:tracePt t="5282" x="1858963" y="4687888"/>
          <p14:tracePt t="5291" x="1816100" y="4679950"/>
          <p14:tracePt t="5299" x="1795463" y="4672013"/>
          <p14:tracePt t="5307" x="1760538" y="4662488"/>
          <p14:tracePt t="5314" x="1747838" y="4654550"/>
          <p14:tracePt t="5323" x="1693863" y="4645025"/>
          <p14:tracePt t="5331" x="1676400" y="4641850"/>
          <p14:tracePt t="5341" x="1646238" y="4641850"/>
          <p14:tracePt t="5347" x="1628775" y="4632325"/>
          <p14:tracePt t="5356" x="1608138" y="4632325"/>
          <p14:tracePt t="5363" x="1552575" y="4624388"/>
          <p14:tracePt t="5372" x="1522413" y="4624388"/>
          <p14:tracePt t="5379" x="1481138" y="4624388"/>
          <p14:tracePt t="5388" x="1433513" y="4616450"/>
          <p14:tracePt t="5395" x="1344613" y="4603750"/>
          <p14:tracePt t="5402" x="1314450" y="4594225"/>
          <p14:tracePt t="5411" x="1281113" y="4594225"/>
          <p14:tracePt t="5418" x="1246188" y="4586288"/>
          <p14:tracePt t="5427" x="1187450" y="4578350"/>
          <p14:tracePt t="5434" x="1165225" y="4578350"/>
          <p14:tracePt t="5443" x="1152525" y="4578350"/>
          <p14:tracePt t="5450" x="1131888" y="4578350"/>
          <p14:tracePt t="5460" x="1096963" y="4568825"/>
          <p14:tracePt t="5466" x="1076325" y="4568825"/>
          <p14:tracePt t="5475" x="1058863" y="4560888"/>
          <p14:tracePt t="5482" x="1046163" y="4551363"/>
          <p14:tracePt t="5491" x="1033463" y="4551363"/>
          <p14:tracePt t="5501" x="1008063" y="4551363"/>
          <p14:tracePt t="5507" x="987425" y="4548188"/>
          <p14:tracePt t="5514" x="962025" y="4538663"/>
          <p14:tracePt t="5523" x="931863" y="4530725"/>
          <p14:tracePt t="5532" x="868363" y="4510088"/>
          <p14:tracePt t="5540" x="833438" y="4500563"/>
          <p14:tracePt t="5547" x="812800" y="4492625"/>
          <p14:tracePt t="5556" x="787400" y="4484688"/>
          <p14:tracePt t="5563" x="757238" y="4479925"/>
          <p14:tracePt t="5571" x="744538" y="4479925"/>
          <p14:tracePt t="5579" x="727075" y="4471988"/>
          <p14:tracePt t="5586" x="714375" y="4471988"/>
          <p14:tracePt t="5595" x="706438" y="4471988"/>
          <p14:tracePt t="5602" x="681038" y="4462463"/>
          <p14:tracePt t="5611" x="668338" y="4462463"/>
          <p14:tracePt t="5618" x="650875" y="4454525"/>
          <p14:tracePt t="5627" x="630238" y="4449763"/>
          <p14:tracePt t="5634" x="604838" y="4432300"/>
          <p14:tracePt t="5643" x="582613" y="4424363"/>
          <p14:tracePt t="5650" x="582613" y="4411663"/>
          <p14:tracePt t="5660" x="565150" y="4394200"/>
          <p14:tracePt t="5666" x="539750" y="4373563"/>
          <p14:tracePt t="5675" x="539750" y="4348163"/>
          <p14:tracePt t="5682" x="527050" y="4325938"/>
          <p14:tracePt t="5690" x="519113" y="4310063"/>
          <p14:tracePt t="5699" x="511175" y="4279900"/>
          <p14:tracePt t="5706" x="511175" y="4246563"/>
          <p14:tracePt t="5716" x="511175" y="4224338"/>
          <p14:tracePt t="5723" x="511175" y="4211638"/>
          <p14:tracePt t="5732" x="511175" y="4194175"/>
          <p14:tracePt t="5739" x="511175" y="4165600"/>
          <p14:tracePt t="5747" x="511175" y="4156075"/>
          <p14:tracePt t="5755" x="511175" y="4152900"/>
          <p14:tracePt t="5795" x="519113" y="4152900"/>
          <p14:tracePt t="5802" x="523875" y="4152900"/>
          <p14:tracePt t="5811" x="531813" y="4148138"/>
          <p14:tracePt t="5818" x="557213" y="4148138"/>
          <p14:tracePt t="5827" x="600075" y="4148138"/>
          <p14:tracePt t="5834" x="658813" y="4148138"/>
          <p14:tracePt t="5843" x="800100" y="4165600"/>
          <p14:tracePt t="5850" x="876300" y="4178300"/>
          <p14:tracePt t="5859" x="962025" y="4198938"/>
          <p14:tracePt t="5866" x="1020763" y="4206875"/>
          <p14:tracePt t="5875" x="1122363" y="4219575"/>
          <p14:tracePt t="5882" x="1169988" y="4237038"/>
          <p14:tracePt t="5891" x="1203325" y="4237038"/>
          <p14:tracePt t="5899" x="1233488" y="4237038"/>
          <p14:tracePt t="5906" x="1276350" y="4237038"/>
          <p14:tracePt t="5915" x="1309688" y="4246563"/>
          <p14:tracePt t="5924" x="1331913" y="4246563"/>
          <p14:tracePt t="5931" x="1344613" y="4246563"/>
          <p14:tracePt t="5940" x="1370013" y="4246563"/>
          <p14:tracePt t="5950" x="1382713" y="4246563"/>
          <p14:tracePt t="5957" x="1395413" y="4246563"/>
          <p14:tracePt t="5963" x="1420813" y="4241800"/>
          <p14:tracePt t="5971" x="1433513" y="4241800"/>
          <p14:tracePt t="5979" x="1489075" y="4241800"/>
          <p14:tracePt t="5986" x="1531938" y="4249738"/>
          <p14:tracePt t="5995" x="1565275" y="4254500"/>
          <p14:tracePt t="6002" x="1625600" y="4267200"/>
          <p14:tracePt t="6011" x="1701800" y="4287838"/>
          <p14:tracePt t="6018" x="1731963" y="4297363"/>
          <p14:tracePt t="6027" x="1757363" y="4297363"/>
          <p14:tracePt t="6034" x="1778000" y="4305300"/>
          <p14:tracePt t="6045" x="1803400" y="4310063"/>
          <p14:tracePt t="6050" x="1808163" y="4310063"/>
          <p14:tracePt t="6059" x="1816100" y="4310063"/>
          <p14:tracePt t="6066" x="1828800" y="4310063"/>
          <p14:tracePt t="6076" x="1833563" y="4310063"/>
          <p14:tracePt t="6082" x="1854200" y="4310063"/>
          <p14:tracePt t="6090" x="1866900" y="4318000"/>
          <p14:tracePt t="6099" x="1901825" y="4325938"/>
          <p14:tracePt t="6107" x="1922463" y="4335463"/>
          <p14:tracePt t="6115" x="1970088" y="4352925"/>
          <p14:tracePt t="6124" x="2003425" y="4360863"/>
          <p14:tracePt t="6131" x="2033588" y="4368800"/>
          <p14:tracePt t="6139" x="2071688" y="4386263"/>
          <p14:tracePt t="6147" x="2144713" y="4406900"/>
          <p14:tracePt t="6157" x="2190750" y="4416425"/>
          <p14:tracePt t="6164" x="2266950" y="4437063"/>
          <p14:tracePt t="6170" x="2327275" y="4449763"/>
          <p14:tracePt t="6179" x="2441575" y="4471988"/>
          <p14:tracePt t="6186" x="2527300" y="4484688"/>
          <p14:tracePt t="6195" x="2598738" y="4492625"/>
          <p14:tracePt t="6202" x="2684463" y="4492625"/>
          <p14:tracePt t="6211" x="2768600" y="4492625"/>
          <p14:tracePt t="6218" x="2884488" y="4505325"/>
          <p14:tracePt t="6227" x="2943225" y="4505325"/>
          <p14:tracePt t="6235" x="2973388" y="4505325"/>
          <p14:tracePt t="6243" x="3008313" y="4500563"/>
          <p14:tracePt t="6250" x="3079750" y="4500563"/>
          <p14:tracePt t="6259" x="3109913" y="4500563"/>
          <p14:tracePt t="6266" x="3135313" y="4500563"/>
          <p14:tracePt t="6275" x="3155950" y="4500563"/>
          <p14:tracePt t="6282" x="3203575" y="4513263"/>
          <p14:tracePt t="6291" x="3224213" y="4513263"/>
          <p14:tracePt t="6299" x="3236913" y="4522788"/>
          <p14:tracePt t="6306" x="3262313" y="4530725"/>
          <p14:tracePt t="6315" x="3305175" y="4538663"/>
          <p14:tracePt t="6323" x="3322638" y="4543425"/>
          <p14:tracePt t="6331" x="3335338" y="4543425"/>
          <p14:tracePt t="6341" x="3348038" y="4551363"/>
          <p14:tracePt t="6347" x="3365500" y="4560888"/>
          <p14:tracePt t="6359" x="3378200" y="4573588"/>
          <p14:tracePt t="6363" x="3386138" y="4591050"/>
          <p14:tracePt t="6371" x="3398838" y="4594225"/>
          <p14:tracePt t="6380" x="3398838" y="4611688"/>
          <p14:tracePt t="6388" x="3416300" y="4616450"/>
          <p14:tracePt t="6396" x="3416300" y="4624388"/>
          <p14:tracePt t="6403" x="3419475" y="4637088"/>
          <p14:tracePt t="6411" x="3419475" y="4641850"/>
          <p14:tracePt t="6418" x="3419475" y="4654550"/>
          <p14:tracePt t="6427" x="3419475" y="4662488"/>
          <p14:tracePt t="6435" x="3419475" y="4675188"/>
          <p14:tracePt t="6444" x="3411538" y="4679950"/>
          <p14:tracePt t="6451" x="3403600" y="4687888"/>
          <p14:tracePt t="6459" x="3390900" y="4718050"/>
          <p14:tracePt t="6467" x="3368675" y="4718050"/>
          <p14:tracePt t="6475" x="3352800" y="4730750"/>
          <p14:tracePt t="6483" x="3317875" y="4738688"/>
          <p14:tracePt t="6491" x="3259138" y="4751388"/>
          <p14:tracePt t="6500" x="3228975" y="4751388"/>
          <p14:tracePt t="6507" x="3173413" y="4760913"/>
          <p14:tracePt t="6515" x="3130550" y="4760913"/>
          <p14:tracePt t="6523" x="3046413" y="4760913"/>
          <p14:tracePt t="6532" x="2998788" y="4760913"/>
          <p14:tracePt t="6540" x="2943225" y="4760913"/>
          <p14:tracePt t="6548" x="2884488" y="4760913"/>
          <p14:tracePt t="6555" x="2798763" y="4760913"/>
          <p14:tracePt t="6563" x="2740025" y="4760913"/>
          <p14:tracePt t="6571" x="2697163" y="4760913"/>
          <p14:tracePt t="6579" x="2667000" y="4760913"/>
          <p14:tracePt t="6586" x="2624138" y="4760913"/>
          <p14:tracePt t="6595" x="2565400" y="4756150"/>
          <p14:tracePt t="6602" x="2530475" y="4756150"/>
          <p14:tracePt t="6611" x="2509838" y="4756150"/>
          <p14:tracePt t="6618" x="2489200" y="4756150"/>
          <p14:tracePt t="6628" x="2454275" y="4756150"/>
          <p14:tracePt t="6635" x="2433638" y="4756150"/>
          <p14:tracePt t="6643" x="2398713" y="4756150"/>
          <p14:tracePt t="6650" x="2386013" y="4756150"/>
          <p14:tracePt t="6659" x="2330450" y="4756150"/>
          <p14:tracePt t="6667" x="2309813" y="4756150"/>
          <p14:tracePt t="6675" x="2266950" y="4756150"/>
          <p14:tracePt t="6683" x="2233613" y="4764088"/>
          <p14:tracePt t="6691" x="2203450" y="4764088"/>
          <p14:tracePt t="6700" x="2170113" y="4764088"/>
          <p14:tracePt t="6706" x="2147888" y="4773613"/>
          <p14:tracePt t="6715" x="2122488" y="4773613"/>
          <p14:tracePt t="6724" x="2101850" y="4781550"/>
          <p14:tracePt t="6732" x="2046288" y="4781550"/>
          <p14:tracePt t="6740" x="2025650" y="4781550"/>
          <p14:tracePt t="6747" x="1990725" y="4781550"/>
          <p14:tracePt t="6755" x="1960563" y="4791075"/>
          <p14:tracePt t="6765" x="1914525" y="4791075"/>
          <p14:tracePt t="6770" x="1884363" y="4791075"/>
          <p14:tracePt t="6780" x="1851025" y="4791075"/>
          <p14:tracePt t="6786" x="1820863" y="4791075"/>
          <p14:tracePt t="6795" x="1765300" y="4786313"/>
          <p14:tracePt t="6803" x="1735138" y="4786313"/>
          <p14:tracePt t="6812" x="1693863" y="4786313"/>
          <p14:tracePt t="6818" x="1658938" y="4786313"/>
          <p14:tracePt t="6827" x="1628775" y="4786313"/>
          <p14:tracePt t="6834" x="1560513" y="4786313"/>
          <p14:tracePt t="6843" x="1539875" y="4786313"/>
          <p14:tracePt t="6850" x="1527175" y="4786313"/>
          <p14:tracePt t="6859" x="1514475" y="4786313"/>
          <p14:tracePt t="6867" x="1481138" y="4786313"/>
          <p14:tracePt t="6874" x="1446213" y="4791075"/>
          <p14:tracePt t="6883" x="1433513" y="4794250"/>
          <p14:tracePt t="6890" x="1420813" y="4794250"/>
          <p14:tracePt t="6899" x="1377950" y="4803775"/>
          <p14:tracePt t="6907" x="1362075" y="4803775"/>
          <p14:tracePt t="6915" x="1339850" y="4811713"/>
          <p14:tracePt t="6923" x="1327150" y="4811713"/>
          <p14:tracePt t="6931" x="1301750" y="4811713"/>
          <p14:tracePt t="6939" x="1289050" y="4819650"/>
          <p14:tracePt t="6947" x="1281113" y="4819650"/>
          <p14:tracePt t="6956" x="1268413" y="4819650"/>
          <p14:tracePt t="6963" x="1263650" y="4819650"/>
          <p14:tracePt t="6971" x="1250950" y="4824413"/>
          <p14:tracePt t="6979" x="1238250" y="4824413"/>
          <p14:tracePt t="6986" x="1212850" y="4824413"/>
          <p14:tracePt t="6996" x="1200150" y="4832350"/>
          <p14:tracePt t="7002" x="1177925" y="4832350"/>
          <p14:tracePt t="7012" x="1169988" y="4841875"/>
          <p14:tracePt t="7018" x="1149350" y="4845050"/>
          <p14:tracePt t="7033" x="1144588" y="4845050"/>
          <p14:tracePt t="7040" x="1131888" y="4854575"/>
          <p14:tracePt t="7047" x="1119188" y="4854575"/>
          <p14:tracePt t="7055" x="1109663" y="4854575"/>
          <p14:tracePt t="7063" x="1096963" y="4857750"/>
          <p14:tracePt t="7070" x="1076325" y="4857750"/>
          <p14:tracePt t="7079" x="1050925" y="4857750"/>
          <p14:tracePt t="7086" x="1038225" y="4857750"/>
          <p14:tracePt t="7095" x="1025525" y="4867275"/>
          <p14:tracePt t="7102" x="1012825" y="4867275"/>
          <p14:tracePt t="7111" x="995363" y="4867275"/>
          <p14:tracePt t="7118" x="990600" y="4875213"/>
          <p14:tracePt t="7127" x="977900" y="4875213"/>
          <p14:tracePt t="7134" x="965200" y="4875213"/>
          <p14:tracePt t="7143" x="949325" y="4875213"/>
          <p14:tracePt t="7150" x="936625" y="4875213"/>
          <p14:tracePt t="7159" x="922338" y="4875213"/>
          <p14:tracePt t="7166" x="901700" y="4875213"/>
          <p14:tracePt t="7174" x="868363" y="4875213"/>
          <p14:tracePt t="7182" x="846138" y="4875213"/>
          <p14:tracePt t="7191" x="820738" y="4870450"/>
          <p14:tracePt t="7201" x="808038" y="4870450"/>
          <p14:tracePt t="7206" x="787400" y="4870450"/>
          <p14:tracePt t="7215" x="765175" y="4870450"/>
          <p14:tracePt t="7223" x="749300" y="4870450"/>
          <p14:tracePt t="7232" x="744538" y="4870450"/>
          <p14:tracePt t="7270" x="736600" y="4870450"/>
          <p14:tracePt t="7280" x="731838" y="4870450"/>
          <p14:tracePt t="7302" x="727075" y="4870450"/>
          <p14:tracePt t="7414" x="731838" y="4870450"/>
          <p14:tracePt t="7625" x="739775" y="4870450"/>
          <p14:tracePt t="8783" x="739775" y="4862513"/>
          <p14:tracePt t="8799" x="736600" y="4862513"/>
          <p14:tracePt t="8815" x="736600" y="4857750"/>
          <p14:tracePt t="8825" x="731838" y="4849813"/>
          <p14:tracePt t="8831" x="727075" y="4845050"/>
          <p14:tracePt t="8840" x="727075" y="4841875"/>
          <p14:tracePt t="8863" x="727075" y="4832350"/>
          <p14:tracePt t="8879" x="719138" y="4811713"/>
          <p14:tracePt t="8890" x="719138" y="4781550"/>
          <p14:tracePt t="8895" x="711200" y="4764088"/>
          <p14:tracePt t="8902" x="711200" y="4760913"/>
          <p14:tracePt t="8927" x="711200" y="4756150"/>
          <p14:tracePt t="8934" x="711200" y="4725988"/>
          <p14:tracePt t="8943" x="701675" y="4684713"/>
          <p14:tracePt t="8951" x="701675" y="4611688"/>
          <p14:tracePt t="8959" x="688975" y="4454525"/>
          <p14:tracePt t="8967" x="688975" y="4313238"/>
          <p14:tracePt t="8975" x="668338" y="4173538"/>
          <p14:tracePt t="8983" x="655638" y="3994150"/>
          <p14:tracePt t="8991" x="600075" y="3633788"/>
          <p14:tracePt t="9002" x="557213" y="3436938"/>
          <p14:tracePt t="9008" x="484188" y="3224213"/>
          <p14:tracePt t="9015" x="430213" y="3049588"/>
          <p14:tracePt t="9024" x="361950" y="2892425"/>
          <p14:tracePt t="9032" x="301625" y="2760663"/>
          <p14:tracePt t="9041" x="258763" y="2659063"/>
          <p14:tracePt t="9047" x="212725" y="2582863"/>
          <p14:tracePt t="9055" x="182563" y="2505075"/>
          <p14:tracePt t="9064" x="131763" y="2357438"/>
          <p14:tracePt t="9070" x="98425" y="2266950"/>
          <p14:tracePt t="9079" x="63500" y="2190750"/>
          <p14:tracePt t="9086" x="46038" y="2132013"/>
          <p14:tracePt t="9095" x="7938" y="2000250"/>
          <p14:tracePt t="9103" x="0" y="19399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A3A3-9B94-4E71-96D3-E00D1A47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85301-2BB8-42FA-98A7-982C9208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857510" cy="5663142"/>
          </a:xfrm>
        </p:spPr>
      </p:pic>
    </p:spTree>
    <p:extLst>
      <p:ext uri="{BB962C8B-B14F-4D97-AF65-F5344CB8AC3E}">
        <p14:creationId xmlns:p14="http://schemas.microsoft.com/office/powerpoint/2010/main" val="193001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13</Words>
  <Application>Microsoft Office PowerPoint</Application>
  <PresentationFormat>Widescreen</PresentationFormat>
  <Paragraphs>2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Times New Roman</vt:lpstr>
      <vt:lpstr>Office Theme</vt:lpstr>
      <vt:lpstr>Hossein Khabazipour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Decision Making</dc:title>
  <dc:creator>MOHSEN</dc:creator>
  <cp:lastModifiedBy>H&amp;R</cp:lastModifiedBy>
  <cp:revision>19</cp:revision>
  <dcterms:created xsi:type="dcterms:W3CDTF">2022-01-13T18:31:00Z</dcterms:created>
  <dcterms:modified xsi:type="dcterms:W3CDTF">2022-01-16T09:21:59Z</dcterms:modified>
</cp:coreProperties>
</file>